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1" r:id="rId1"/>
    <p:sldMasterId id="2147483702" r:id="rId2"/>
    <p:sldMasterId id="2147483703" r:id="rId3"/>
  </p:sldMasterIdLst>
  <p:notesMasterIdLst>
    <p:notesMasterId r:id="rId5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20"/>
    <p:restoredTop sz="94660"/>
  </p:normalViewPr>
  <p:slideViewPr>
    <p:cSldViewPr snapToGrid="0">
      <p:cViewPr varScale="1">
        <p:scale>
          <a:sx n="144" d="100"/>
          <a:sy n="144" d="100"/>
        </p:scale>
        <p:origin x="-624" y="-11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24956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www.idfa.nl/doclab"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haykranen.nl/2014/09/22/what-i-learned-from-exhibiting-minecraft-in-a-museum/" TargetMode="External"/><Relationship Id="rId4" Type="http://schemas.openxmlformats.org/officeDocument/2006/relationships/hyperlink" Target="https://vimeo.com/51425368"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4424236039_2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1" name="Google Shape;321;g4424236039_2_16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200" b="0" i="0" u="none" strike="noStrike" cap="none">
                <a:latin typeface="Merriweather Sans"/>
                <a:ea typeface="Merriweather Sans"/>
                <a:cs typeface="Merriweather Sans"/>
                <a:sym typeface="Merriweather Sans"/>
              </a:rPr>
              <a:t>This program started by answering the difficult question: which projects should we preserve? That is why they last november they launched: the Interactive Documentary Canon, a list of 100 of the best projects made in the last 10 years, collectively curated by over 30 new media artists, curators and other key figures in the interactive documentary community. This list can be found online at </a:t>
            </a:r>
            <a:r>
              <a:rPr lang="en" sz="2200" b="0" i="0" u="sng" strike="noStrike" cap="none">
                <a:solidFill>
                  <a:schemeClr val="hlink"/>
                </a:solidFill>
                <a:latin typeface="Merriweather Sans"/>
                <a:ea typeface="Merriweather Sans"/>
                <a:cs typeface="Merriweather Sans"/>
                <a:sym typeface="Merriweather Sans"/>
                <a:hlinkClick r:id="rId3"/>
              </a:rPr>
              <a:t>www.idfa.nl/doclab</a:t>
            </a:r>
            <a:r>
              <a:rPr lang="en" sz="2200" b="0" i="0" u="none" strike="noStrike" cap="none">
                <a:latin typeface="Merriweather Sans"/>
                <a:ea typeface="Merriweather Sans"/>
                <a:cs typeface="Merriweather Sans"/>
                <a:sym typeface="Merriweather Sans"/>
              </a:rPr>
              <a:t>. For those interested in a physical copy, we have also brought a few copies of the IDFA DocLab Interactive Canon anniversary publication.</a:t>
            </a:r>
            <a:endParaRPr/>
          </a:p>
          <a:p>
            <a:pPr marL="0" marR="0" lvl="0" indent="0" algn="l" rtl="0">
              <a:spcBef>
                <a:spcPts val="0"/>
              </a:spcBef>
              <a:spcAft>
                <a:spcPts val="0"/>
              </a:spcAft>
              <a:buNone/>
            </a:pPr>
            <a:endParaRPr sz="2200" b="0" i="0" u="none" strike="noStrike" cap="none">
              <a:latin typeface="Merriweather Sans"/>
              <a:ea typeface="Merriweather Sans"/>
              <a:cs typeface="Merriweather Sans"/>
              <a:sym typeface="Merriweather Sans"/>
            </a:endParaRPr>
          </a:p>
          <a:p>
            <a:pPr marL="0" marR="0" lvl="0" indent="0" algn="l" rtl="0">
              <a:spcBef>
                <a:spcPts val="0"/>
              </a:spcBef>
              <a:spcAft>
                <a:spcPts val="0"/>
              </a:spcAft>
              <a:buNone/>
            </a:pPr>
            <a:r>
              <a:rPr lang="en" sz="2200" b="0" i="0" u="none" strike="noStrike" cap="none">
                <a:latin typeface="Merriweather Sans"/>
                <a:ea typeface="Merriweather Sans"/>
                <a:cs typeface="Merriweather Sans"/>
                <a:sym typeface="Merriweather Sans"/>
              </a:rPr>
              <a:t>Last november, IDFA and Sound and Vision also co-organized an expert session on Digital Preservation and later this year, we are collaborating with MIT Open DocLab and Phi Centre, who are organizing the Update or Die Conference on preservationn of interactive documentary in Montreal on 5 &amp; 6 May.</a:t>
            </a:r>
            <a:endParaRPr/>
          </a:p>
          <a:p>
            <a:pPr marL="0" marR="0" lvl="0" indent="0" algn="l" rtl="0">
              <a:spcBef>
                <a:spcPts val="0"/>
              </a:spcBef>
              <a:spcAft>
                <a:spcPts val="0"/>
              </a:spcAft>
              <a:buNone/>
            </a:pPr>
            <a:endParaRPr sz="2200" b="0" i="0" u="none" strike="noStrike" cap="none">
              <a:latin typeface="Merriweather Sans"/>
              <a:ea typeface="Merriweather Sans"/>
              <a:cs typeface="Merriweather Sans"/>
              <a:sym typeface="Merriweather Sans"/>
            </a:endParaRPr>
          </a:p>
          <a:p>
            <a:pPr marL="0" marR="0" lvl="0" indent="0" algn="l" rtl="0">
              <a:spcBef>
                <a:spcPts val="0"/>
              </a:spcBef>
              <a:spcAft>
                <a:spcPts val="0"/>
              </a:spcAft>
              <a:buNone/>
            </a:pPr>
            <a:endParaRPr sz="2200" b="0" i="0" u="none" strike="noStrike" cap="none">
              <a:latin typeface="Merriweather Sans"/>
              <a:ea typeface="Merriweather Sans"/>
              <a:cs typeface="Merriweather Sans"/>
              <a:sym typeface="Merriweather Sans"/>
            </a:endParaRPr>
          </a:p>
          <a:p>
            <a:pPr marL="0" marR="0" lvl="0" indent="0" algn="l" rtl="0">
              <a:spcBef>
                <a:spcPts val="0"/>
              </a:spcBef>
              <a:spcAft>
                <a:spcPts val="0"/>
              </a:spcAft>
              <a:buNone/>
            </a:pPr>
            <a:endParaRPr sz="2200" b="0" i="0" u="none" strike="noStrike" cap="none">
              <a:latin typeface="Merriweather Sans"/>
              <a:ea typeface="Merriweather Sans"/>
              <a:cs typeface="Merriweather Sans"/>
              <a:sym typeface="Merriweather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4424236039_2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9" name="Google Shape;329;g4424236039_2_16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b="0" i="0" u="none" strike="noStrike" cap="none">
                <a:latin typeface="Merriweather Sans"/>
                <a:ea typeface="Merriweather Sans"/>
                <a:cs typeface="Merriweather Sans"/>
                <a:sym typeface="Merriweather Sans"/>
              </a:rPr>
              <a:t>Documentary, like great  food, deserves our full attention, and as such, we should start creating a part of the web that is slow and create narrative experiences that will still be relevant 25 years from now.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4424236039_2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5" name="Google Shape;335;g4424236039_2_17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None/>
            </a:pPr>
            <a:r>
              <a:rPr lang="en" sz="1400" b="0" i="0" u="none" strike="noStrike" cap="none">
                <a:latin typeface="Merriweather Sans"/>
                <a:ea typeface="Merriweather Sans"/>
                <a:cs typeface="Merriweather Sans"/>
                <a:sym typeface="Merriweather Sans"/>
              </a:rPr>
              <a:t>Een expositie met zo'n dertig projecten per jaar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424236039_2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2" name="Google Shape;342;g4424236039_2_18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None/>
            </a:pPr>
            <a:r>
              <a:rPr lang="en" sz="1400" b="0" i="0" u="none" strike="noStrike" cap="none">
                <a:latin typeface="Merriweather Sans"/>
                <a:ea typeface="Merriweather Sans"/>
                <a:cs typeface="Merriweather Sans"/>
                <a:sym typeface="Merriweather Sans"/>
              </a:rPr>
              <a:t>Een reeks live events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4424236039_2_18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g4424236039_2_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4424236039_2_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6" name="Google Shape;356;g4424236039_2_2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200" b="0" i="0" u="none" strike="noStrike" cap="none" dirty="0">
                <a:latin typeface="Merriweather Sans"/>
                <a:ea typeface="Merriweather Sans"/>
                <a:cs typeface="Merriweather Sans"/>
                <a:sym typeface="Merriweather Sans"/>
              </a:rPr>
              <a:t>In 2016 IDFA celebrated the ten year anniversary of its New Media program DocLab. IDFA’s Head of New Media Caspar Sonnen, who has been organising guest panels at SXSW since 2009, couldn’t be here today unfortunately, but asked me to say a few words about what IDFA DocLab is doing around preserving interactive documentary storytelling and art.</a:t>
            </a:r>
            <a:endParaRPr dirty="0"/>
          </a:p>
          <a:p>
            <a:pPr marL="0" marR="0" lvl="0" indent="0" algn="l" rtl="0">
              <a:spcBef>
                <a:spcPts val="0"/>
              </a:spcBef>
              <a:spcAft>
                <a:spcPts val="0"/>
              </a:spcAft>
              <a:buNone/>
            </a:pPr>
            <a:endParaRPr sz="2200" b="0" i="0" u="none" strike="noStrike" cap="none" dirty="0">
              <a:latin typeface="Merriweather Sans"/>
              <a:ea typeface="Merriweather Sans"/>
              <a:cs typeface="Merriweather Sans"/>
              <a:sym typeface="Merriweather Sans"/>
            </a:endParaRPr>
          </a:p>
          <a:p>
            <a:pPr marL="0" marR="0" lvl="0" indent="0" algn="l" rtl="0">
              <a:spcBef>
                <a:spcPts val="0"/>
              </a:spcBef>
              <a:spcAft>
                <a:spcPts val="0"/>
              </a:spcAft>
              <a:buNone/>
            </a:pPr>
            <a:r>
              <a:rPr lang="en" sz="2200" b="0" i="0" u="none" strike="noStrike" cap="none" dirty="0">
                <a:latin typeface="Merriweather Sans"/>
                <a:ea typeface="Merriweather Sans"/>
                <a:cs typeface="Merriweather Sans"/>
                <a:sym typeface="Merriweather Sans"/>
              </a:rPr>
              <a:t>Marked by its 10 year anniversary last november, IDFA DocLab has started a four-year project to explore questions and possibilities around preservation of interactive documentary art. </a:t>
            </a:r>
            <a:endParaRPr dirty="0"/>
          </a:p>
          <a:p>
            <a:pPr marL="0" marR="0" lvl="0" indent="0" algn="l" rtl="0">
              <a:spcBef>
                <a:spcPts val="0"/>
              </a:spcBef>
              <a:spcAft>
                <a:spcPts val="0"/>
              </a:spcAft>
              <a:buNone/>
            </a:pPr>
            <a:endParaRPr sz="2200" b="0" i="0" u="none" strike="noStrike" cap="none" dirty="0">
              <a:latin typeface="Merriweather Sans"/>
              <a:ea typeface="Merriweather Sans"/>
              <a:cs typeface="Merriweather Sans"/>
              <a:sym typeface="Merriweather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4424236039_2_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3" name="Google Shape;363;g4424236039_2_2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None/>
            </a:pPr>
            <a:r>
              <a:rPr lang="en" sz="3600" b="0" i="0" u="none" strike="noStrike" cap="none">
                <a:latin typeface="Avenir"/>
                <a:ea typeface="Avenir"/>
                <a:cs typeface="Avenir"/>
                <a:sym typeface="Avenir"/>
              </a:rPr>
              <a:t>So what type of projects do we look for? I want to avoid going into definitions and words like transmedia, </a:t>
            </a:r>
            <a:endParaRPr/>
          </a:p>
          <a:p>
            <a:pPr marL="0" marR="0" lvl="0" indent="0" algn="l" rtl="0">
              <a:lnSpc>
                <a:spcPct val="125000"/>
              </a:lnSpc>
              <a:spcBef>
                <a:spcPts val="0"/>
              </a:spcBef>
              <a:spcAft>
                <a:spcPts val="0"/>
              </a:spcAft>
              <a:buNone/>
            </a:pPr>
            <a:endParaRPr sz="2200" b="0" i="0" u="none" strike="noStrike" cap="none">
              <a:latin typeface="Merriweather Sans"/>
              <a:ea typeface="Merriweather Sans"/>
              <a:cs typeface="Merriweather Sans"/>
              <a:sym typeface="Merriweather Sans"/>
            </a:endParaRPr>
          </a:p>
          <a:p>
            <a:pPr marL="0" marR="0" lvl="0" indent="0" algn="l" rtl="0">
              <a:lnSpc>
                <a:spcPct val="125000"/>
              </a:lnSpc>
              <a:spcBef>
                <a:spcPts val="0"/>
              </a:spcBef>
              <a:spcAft>
                <a:spcPts val="0"/>
              </a:spcAft>
              <a:buNone/>
            </a:pPr>
            <a:r>
              <a:rPr lang="en" sz="3600" b="0" i="0" u="none" strike="noStrike" cap="none">
                <a:latin typeface="Avenir"/>
                <a:ea typeface="Avenir"/>
                <a:cs typeface="Avenir"/>
                <a:sym typeface="Avenir"/>
              </a:rPr>
              <a:t>so in shrort: here is the the four main ingredients that we tend to look for in projects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4424236039_2_2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8" name="Google Shape;368;g4424236039_2_2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None/>
            </a:pPr>
            <a:r>
              <a:rPr lang="en" sz="3600" b="0" i="0" u="none" strike="noStrike" cap="none">
                <a:latin typeface="Avenir"/>
                <a:ea typeface="Avenir"/>
                <a:cs typeface="Avenir"/>
                <a:sym typeface="Avenir"/>
              </a:rPr>
              <a:t>Every documentary tells a story, and the same goes for interactive documentaries.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4424236039_2_2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4" name="Google Shape;374;g4424236039_2_2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None/>
            </a:pPr>
            <a:r>
              <a:rPr lang="en" sz="3600" b="0" i="0" u="none" strike="noStrike" cap="none">
                <a:latin typeface="Avenir"/>
                <a:ea typeface="Avenir"/>
                <a:cs typeface="Avenir"/>
                <a:sym typeface="Avenir"/>
              </a:rPr>
              <a:t>In interactive documentary, interface design is at least as important as camerawork and editing in a documentary film</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4424236039_2_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0" name="Google Shape;380;g4424236039_2_2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None/>
            </a:pPr>
            <a:r>
              <a:rPr lang="en" sz="3600" b="0" i="0" u="none" strike="noStrike" cap="none">
                <a:latin typeface="Avenir"/>
                <a:ea typeface="Avenir"/>
                <a:cs typeface="Avenir"/>
                <a:sym typeface="Avenir"/>
              </a:rPr>
              <a:t>And we look for projects that creatively use the amazing amount of digital traces of human behaviour left behind on the web.</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43fd5b83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43fd5b83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4424236039_2_2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6" name="Google Shape;386;g4424236039_2_2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None/>
            </a:pPr>
            <a:r>
              <a:rPr lang="en" sz="3600" b="0" i="0" u="none" strike="noStrike" cap="none">
                <a:latin typeface="Avenir"/>
                <a:ea typeface="Avenir"/>
                <a:cs typeface="Avenir"/>
                <a:sym typeface="Avenir"/>
              </a:rPr>
              <a:t>We look for projects that capture an existing reality, as opposed to fiction projects that create a new reality. Although the boundary always is a bit blurry.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4424236039_2_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2" name="Google Shape;392;g4424236039_2_19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None/>
            </a:pPr>
            <a:r>
              <a:rPr lang="en" sz="2400" b="0" i="0" u="none" strike="noStrike" cap="none">
                <a:latin typeface="Avenir"/>
                <a:ea typeface="Avenir"/>
                <a:cs typeface="Avenir"/>
                <a:sym typeface="Avenir"/>
              </a:rPr>
              <a:t>Dit heeft een Ecosysteem opgeleverd waarmee het steeds makkelijker wordt om internationaal samen te werken, en Nederland kan hierin een voortrekkersrol gaan spelen.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4424236039_2_2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4" name="Google Shape;424;g4424236039_2_25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200" b="0" i="0" u="none" strike="noStrike" cap="none">
                <a:latin typeface="Merriweather Sans"/>
                <a:ea typeface="Merriweather Sans"/>
                <a:cs typeface="Merriweather Sans"/>
                <a:sym typeface="Merriweather Sans"/>
              </a:rPr>
              <a:t>Mede daarom zijn we met steun van EZ een pilot programma gestart, bestaande uit research, netwerk events en het initiëren van experimenteel nieuw werk waarvoor het festival als testbed en springplank kan fungeren</a:t>
            </a:r>
            <a:endParaRPr/>
          </a:p>
          <a:p>
            <a:pPr marL="0" marR="0" lvl="0" indent="0" algn="l" rtl="0">
              <a:spcBef>
                <a:spcPts val="0"/>
              </a:spcBef>
              <a:spcAft>
                <a:spcPts val="0"/>
              </a:spcAft>
              <a:buNone/>
            </a:pPr>
            <a:endParaRPr sz="2200" b="0" i="0" u="none" strike="noStrike" cap="none">
              <a:latin typeface="Merriweather Sans"/>
              <a:ea typeface="Merriweather Sans"/>
              <a:cs typeface="Merriweather Sans"/>
              <a:sym typeface="Merriweather Sans"/>
            </a:endParaRPr>
          </a:p>
          <a:p>
            <a:pPr marL="0" marR="0" lvl="0" indent="0" algn="l" rtl="0">
              <a:spcBef>
                <a:spcPts val="0"/>
              </a:spcBef>
              <a:spcAft>
                <a:spcPts val="0"/>
              </a:spcAft>
              <a:buNone/>
            </a:pPr>
            <a:endParaRPr sz="2200" b="0" i="0" u="none" strike="noStrike" cap="none">
              <a:latin typeface="Merriweather Sans"/>
              <a:ea typeface="Merriweather Sans"/>
              <a:cs typeface="Merriweather Sans"/>
              <a:sym typeface="Merriweather Sans"/>
            </a:endParaRPr>
          </a:p>
          <a:p>
            <a:pPr marL="0" marR="0" lvl="0" indent="0" algn="l" rtl="0">
              <a:spcBef>
                <a:spcPts val="0"/>
              </a:spcBef>
              <a:spcAft>
                <a:spcPts val="0"/>
              </a:spcAft>
              <a:buNone/>
            </a:pPr>
            <a:endParaRPr sz="2200" b="0" i="0" u="none" strike="noStrike" cap="none">
              <a:latin typeface="Merriweather Sans"/>
              <a:ea typeface="Merriweather Sans"/>
              <a:cs typeface="Merriweather Sans"/>
              <a:sym typeface="Merriweather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4424236039_2_2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0" name="Google Shape;430;g4424236039_2_2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200" b="0" i="0" u="none" strike="noStrike" cap="none">
                <a:latin typeface="Merriweather Sans"/>
                <a:ea typeface="Merriweather Sans"/>
                <a:cs typeface="Merriweather Sans"/>
                <a:sym typeface="Merriweather Sans"/>
              </a:rPr>
              <a:t>[higher-res afbeelding moet ik zoeken - EV]</a:t>
            </a:r>
            <a:endParaRPr/>
          </a:p>
          <a:p>
            <a:pPr marL="0" marR="0" lvl="0" indent="0" algn="l" rtl="0">
              <a:spcBef>
                <a:spcPts val="0"/>
              </a:spcBef>
              <a:spcAft>
                <a:spcPts val="0"/>
              </a:spcAft>
              <a:buNone/>
            </a:pPr>
            <a:endParaRPr sz="2200" b="0" i="0" u="none" strike="noStrike" cap="none">
              <a:latin typeface="Merriweather Sans"/>
              <a:ea typeface="Merriweather Sans"/>
              <a:cs typeface="Merriweather Sans"/>
              <a:sym typeface="Merriweather Sans"/>
            </a:endParaRPr>
          </a:p>
          <a:p>
            <a:pPr marL="0" marR="0" lvl="0" indent="0" algn="l" rtl="0">
              <a:spcBef>
                <a:spcPts val="0"/>
              </a:spcBef>
              <a:spcAft>
                <a:spcPts val="0"/>
              </a:spcAft>
              <a:buNone/>
            </a:pPr>
            <a:r>
              <a:rPr lang="en" sz="2200" b="0" i="0" u="none" strike="noStrike" cap="none">
                <a:latin typeface="Merriweather Sans"/>
                <a:ea typeface="Merriweather Sans"/>
                <a:cs typeface="Merriweather Sans"/>
                <a:sym typeface="Merriweather Sans"/>
              </a:rPr>
              <a:t>Naast nationale en internationale netwerk events, organiseren we talent programmas, doen we gebruikersonderzoek en initieren we nieuwe samenwerkingen en experimentele projecten</a:t>
            </a:r>
            <a:endParaRPr/>
          </a:p>
          <a:p>
            <a:pPr marL="0" marR="0" lvl="0" indent="0" algn="l" rtl="0">
              <a:spcBef>
                <a:spcPts val="0"/>
              </a:spcBef>
              <a:spcAft>
                <a:spcPts val="0"/>
              </a:spcAft>
              <a:buNone/>
            </a:pPr>
            <a:endParaRPr sz="2200" b="0" i="0" u="none" strike="noStrike" cap="none">
              <a:latin typeface="Merriweather Sans"/>
              <a:ea typeface="Merriweather Sans"/>
              <a:cs typeface="Merriweather Sans"/>
              <a:sym typeface="Merriweather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4424236039_2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9" name="Google Shape;439;g4424236039_2_28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None/>
            </a:pPr>
            <a:r>
              <a:rPr lang="en" sz="2200" b="0" i="0" u="none" strike="noStrike" cap="none">
                <a:latin typeface="Avenir"/>
                <a:ea typeface="Avenir"/>
                <a:cs typeface="Avenir"/>
                <a:sym typeface="Avenir"/>
              </a:rPr>
              <a:t>In 2010, we started showing our first VR projects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4424236039_2_28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4" name="Google Shape;444;g4424236039_2_2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4424236039_2_29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9" name="Google Shape;449;g4424236039_2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4424236039_2_28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g4424236039_2_2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4424236039_2_29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2" name="Google Shape;462;g4424236039_2_2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4424236039_2_30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8" name="Google Shape;468;g4424236039_2_3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43fd5b83a4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43fd5b83a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4424236039_2_30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3" name="Google Shape;473;g4424236039_2_3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4424236039_2_31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8" name="Google Shape;478;g4424236039_2_3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4424236039_2_31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3" name="Google Shape;483;g4424236039_2_3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450cf57743_3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450cf57743_3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90" name="Google Shape;490;g450cf57743_3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450cf57743_3_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3" name="Google Shape;503;g450cf57743_3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450cf57743_3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g450cf57743_3_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00" i="0" u="none" strike="noStrike" cap="none">
              <a:solidFill>
                <a:schemeClr val="dk1"/>
              </a:solidFill>
            </a:endParaRPr>
          </a:p>
        </p:txBody>
      </p:sp>
      <p:sp>
        <p:nvSpPr>
          <p:cNvPr id="511" name="Google Shape;511;g450cf57743_3_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450cf57743_3_10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7" name="Google Shape;517;g450cf57743_3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450cf57743_3_10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3" name="Google Shape;523;g450cf57743_3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450cf57743_3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450cf57743_3_1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0" i="0" u="none" strike="noStrike" cap="none">
                <a:solidFill>
                  <a:schemeClr val="dk1"/>
                </a:solidFill>
                <a:latin typeface="Calibri"/>
                <a:ea typeface="Calibri"/>
                <a:cs typeface="Calibri"/>
                <a:sym typeface="Calibri"/>
              </a:rPr>
              <a:t>On an Android mobile, the book will only render when the device is held in portrait mode:</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Device settings will impact the personalized aspects of the narrative </a:t>
            </a:r>
            <a:endParaRPr/>
          </a:p>
        </p:txBody>
      </p:sp>
      <p:sp>
        <p:nvSpPr>
          <p:cNvPr id="531" name="Google Shape;531;g450cf57743_3_1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38</a:t>
            </a:fld>
            <a:endParaRPr sz="120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4651fdbdff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4651fdbdf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4424236039_2_11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g4424236039_2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450cf57743_3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g450cf57743_3_1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547" name="Google Shape;547;g450cf57743_3_1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40</a:t>
            </a:fld>
            <a:endParaRPr sz="1200">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450cf57743_3_12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3" name="Google Shape;553;g450cf57743_3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450cf57743_3_13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8" name="Google Shape;558;g450cf57743_3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450cf57743_3_13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4" name="Google Shape;564;g450cf57743_3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450cf57743_3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g450cf57743_3_1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URL does not change from page to page </a:t>
            </a:r>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Dynamically generated story that makes it challenges to capture the content </a:t>
            </a:r>
            <a:endParaRPr sz="1200" b="0" i="0" u="none" strike="noStrike" cap="none">
              <a:solidFill>
                <a:schemeClr val="dk1"/>
              </a:solidFill>
              <a:latin typeface="Calibri"/>
              <a:ea typeface="Calibri"/>
              <a:cs typeface="Calibri"/>
              <a:sym typeface="Calibri"/>
            </a:endParaRPr>
          </a:p>
        </p:txBody>
      </p:sp>
      <p:sp>
        <p:nvSpPr>
          <p:cNvPr id="572" name="Google Shape;572;g450cf57743_3_1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44</a:t>
            </a:fld>
            <a:endParaRPr sz="120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450cf57743_3_14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8" name="Google Shape;578;g450cf57743_3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450cf57743_3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g450cf57743_3_1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Breathe in Chrome dev tools on desktop </a:t>
            </a:r>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image visible in the code </a:t>
            </a:r>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showing that it can be grabbed from its source on the live web </a:t>
            </a:r>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Webrecorder doesn’t currently support mobile devices, but we wanted to see if the text could at least be captured as well as any functionality </a:t>
            </a:r>
            <a:endParaRPr/>
          </a:p>
        </p:txBody>
      </p:sp>
      <p:sp>
        <p:nvSpPr>
          <p:cNvPr id="584" name="Google Shape;584;g450cf57743_3_1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46</a:t>
            </a:fld>
            <a:endParaRPr sz="1200">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450cf57743_3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g450cf57743_3_1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Breathe as displayed within recorder browser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bc of this we can get the background image. which also means that we can't get the overlay text because it is white </a:t>
            </a:r>
            <a:endParaRPr/>
          </a:p>
        </p:txBody>
      </p:sp>
      <p:sp>
        <p:nvSpPr>
          <p:cNvPr id="592" name="Google Shape;592;g450cf57743_3_1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47</a:t>
            </a:fld>
            <a:endParaRPr sz="1200">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450cf57743_3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g450cf57743_3_1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Breath page 5 in Chrome on desktop </a:t>
            </a:r>
            <a:endParaRPr/>
          </a:p>
        </p:txBody>
      </p:sp>
      <p:sp>
        <p:nvSpPr>
          <p:cNvPr id="600" name="Google Shape;600;g450cf57743_3_1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48</a:t>
            </a:fld>
            <a:endParaRPr sz="1200">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450cf57743_3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g450cf57743_3_1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608" name="Google Shape;608;g450cf57743_3_1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49</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4424236039_2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7" name="Google Shape;267;g4424236039_2_1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b="0" i="0" u="none" strike="noStrike" cap="none">
                <a:latin typeface="Merriweather Sans"/>
                <a:ea typeface="Merriweather Sans"/>
                <a:cs typeface="Merriweather Sans"/>
                <a:sym typeface="Merriweather Sans"/>
              </a:rPr>
              <a:t>“Classic AV archiving”: at the end of the chain, Started </a:t>
            </a:r>
            <a:r>
              <a:rPr lang="en" sz="1400" b="0" i="0" u="sng" strike="noStrike" cap="none">
                <a:latin typeface="Merriweather Sans"/>
                <a:ea typeface="Merriweather Sans"/>
                <a:cs typeface="Merriweather Sans"/>
                <a:sym typeface="Merriweather Sans"/>
              </a:rPr>
              <a:t>after</a:t>
            </a:r>
            <a:r>
              <a:rPr lang="en" sz="1400" b="0" i="0" u="none" strike="noStrike" cap="none">
                <a:latin typeface="Merriweather Sans"/>
                <a:ea typeface="Merriweather Sans"/>
                <a:cs typeface="Merriweather Sans"/>
                <a:sym typeface="Merriweather Sans"/>
              </a:rPr>
              <a:t> many materials were lost for good.</a:t>
            </a:r>
            <a:endParaRPr/>
          </a:p>
          <a:p>
            <a:pPr marL="0" marR="0" lvl="0" indent="0" algn="l" rtl="0">
              <a:spcBef>
                <a:spcPts val="0"/>
              </a:spcBef>
              <a:spcAft>
                <a:spcPts val="0"/>
              </a:spcAft>
              <a:buNone/>
            </a:pPr>
            <a:r>
              <a:rPr lang="en" sz="1400" b="0" i="0" u="none" strike="noStrike" cap="none">
                <a:latin typeface="Merriweather Sans"/>
                <a:ea typeface="Merriweather Sans"/>
                <a:cs typeface="Merriweather Sans"/>
                <a:sym typeface="Merriweather Sans"/>
              </a:rPr>
              <a:t>Don’t have the luxury to make that mistake again</a:t>
            </a:r>
            <a:endParaRPr/>
          </a:p>
          <a:p>
            <a:pPr marL="0" marR="0" lvl="0" indent="0" algn="l" rtl="0">
              <a:spcBef>
                <a:spcPts val="0"/>
              </a:spcBef>
              <a:spcAft>
                <a:spcPts val="0"/>
              </a:spcAft>
              <a:buNone/>
            </a:pPr>
            <a:endParaRPr sz="2200" b="0" i="0" u="none" strike="noStrike" cap="none">
              <a:latin typeface="Merriweather Sans"/>
              <a:ea typeface="Merriweather Sans"/>
              <a:cs typeface="Merriweather Sans"/>
              <a:sym typeface="Merriweather Sans"/>
            </a:endParaRPr>
          </a:p>
          <a:p>
            <a:pPr marL="0" marR="0" lvl="0" indent="0" algn="l" rtl="0">
              <a:spcBef>
                <a:spcPts val="0"/>
              </a:spcBef>
              <a:spcAft>
                <a:spcPts val="0"/>
              </a:spcAft>
              <a:buNone/>
            </a:pPr>
            <a:r>
              <a:rPr lang="en" sz="1400" b="0" i="0" u="sng" strike="noStrike" cap="none">
                <a:solidFill>
                  <a:schemeClr val="hlink"/>
                </a:solidFill>
                <a:latin typeface="Merriweather Sans"/>
                <a:ea typeface="Merriweather Sans"/>
                <a:cs typeface="Merriweather Sans"/>
                <a:sym typeface="Merriweather Sans"/>
                <a:hlinkClick r:id="rId3"/>
              </a:rPr>
              <a:t>http://www.haykranen.nl/2014/09/22/what-i-learned-from-exhibiting-minecraft-in-a-museum/</a:t>
            </a:r>
            <a:endParaRPr/>
          </a:p>
          <a:p>
            <a:pPr marL="0" marR="0" lvl="0" indent="0" algn="l" rtl="0">
              <a:spcBef>
                <a:spcPts val="0"/>
              </a:spcBef>
              <a:spcAft>
                <a:spcPts val="0"/>
              </a:spcAft>
              <a:buNone/>
            </a:pPr>
            <a:r>
              <a:rPr lang="en" sz="1400" b="0" i="0" u="sng" strike="noStrike" cap="none">
                <a:solidFill>
                  <a:schemeClr val="hlink"/>
                </a:solidFill>
                <a:latin typeface="Merriweather Sans"/>
                <a:ea typeface="Merriweather Sans"/>
                <a:cs typeface="Merriweather Sans"/>
                <a:sym typeface="Merriweather Sans"/>
                <a:hlinkClick r:id="rId4"/>
              </a:rPr>
              <a:t>https://vimeo.com/51425368</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450cf57743_3_18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5" name="Google Shape;615;g450cf57743_3_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450cf57743_3_18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1" name="Google Shape;621;g450cf57743_3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43fd5b83a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43fd5b83a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2"/>
              </a:buClr>
              <a:buSzPts val="1800"/>
              <a:buChar char="●"/>
            </a:pPr>
            <a:r>
              <a:rPr lang="en" sz="1400">
                <a:solidFill>
                  <a:schemeClr val="dk2"/>
                </a:solidFill>
              </a:rPr>
              <a:t>Learning from previous experiences - eg Web Art</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sz="1400">
                <a:solidFill>
                  <a:schemeClr val="dk2"/>
                </a:solidFill>
              </a:rPr>
              <a:t>Art360 app - bringing digipres info to artists</a:t>
            </a:r>
            <a:endParaRPr>
              <a:solidFill>
                <a:schemeClr val="dk1"/>
              </a:solidFill>
            </a:endParaRPr>
          </a:p>
          <a:p>
            <a:pPr marL="457200" lvl="0" indent="-342900" algn="l" rtl="0">
              <a:lnSpc>
                <a:spcPct val="115000"/>
              </a:lnSpc>
              <a:spcBef>
                <a:spcPts val="0"/>
              </a:spcBef>
              <a:spcAft>
                <a:spcPts val="0"/>
              </a:spcAft>
              <a:buClr>
                <a:schemeClr val="dk2"/>
              </a:buClr>
              <a:buSzPts val="1800"/>
              <a:buChar char="●"/>
            </a:pPr>
            <a:r>
              <a:rPr lang="en" sz="1400">
                <a:solidFill>
                  <a:schemeClr val="dk2"/>
                </a:solidFill>
              </a:rPr>
              <a:t>Creating a body of knowledge - with case studies</a:t>
            </a:r>
            <a:endParaRPr sz="1400">
              <a:solidFill>
                <a:schemeClr val="dk2"/>
              </a:solidFill>
            </a:endParaRPr>
          </a:p>
          <a:p>
            <a:pPr marL="914400" lvl="1" indent="-317500" algn="l" rtl="0">
              <a:lnSpc>
                <a:spcPct val="115000"/>
              </a:lnSpc>
              <a:spcBef>
                <a:spcPts val="0"/>
              </a:spcBef>
              <a:spcAft>
                <a:spcPts val="0"/>
              </a:spcAft>
              <a:buClr>
                <a:schemeClr val="dk2"/>
              </a:buClr>
              <a:buSzPts val="1400"/>
              <a:buChar char="○"/>
            </a:pPr>
            <a:r>
              <a:rPr lang="en" sz="1400">
                <a:solidFill>
                  <a:schemeClr val="dk2"/>
                </a:solidFill>
              </a:rPr>
              <a:t>Should we try to document the case studies centrally? Via DPC?</a:t>
            </a:r>
            <a:endParaRPr sz="1400">
              <a:solidFill>
                <a:schemeClr val="dk2"/>
              </a:solidFill>
            </a:endParaRPr>
          </a:p>
          <a:p>
            <a:pPr marL="457200" lvl="0" indent="-342900" algn="l" rtl="0">
              <a:lnSpc>
                <a:spcPct val="115000"/>
              </a:lnSpc>
              <a:spcBef>
                <a:spcPts val="0"/>
              </a:spcBef>
              <a:spcAft>
                <a:spcPts val="0"/>
              </a:spcAft>
              <a:buClr>
                <a:schemeClr val="dk2"/>
              </a:buClr>
              <a:buSzPts val="1800"/>
              <a:buChar char="●"/>
            </a:pPr>
            <a:r>
              <a:rPr lang="en" sz="1400">
                <a:solidFill>
                  <a:schemeClr val="dk2"/>
                </a:solidFill>
              </a:rPr>
              <a:t>Organising events to accrue knowledge, form networks</a:t>
            </a:r>
            <a:endParaRPr sz="1400">
              <a:solidFill>
                <a:schemeClr val="dk2"/>
              </a:solidFill>
            </a:endParaRPr>
          </a:p>
          <a:p>
            <a:pPr marL="914400" lvl="1" indent="-317500" algn="l" rtl="0">
              <a:lnSpc>
                <a:spcPct val="115000"/>
              </a:lnSpc>
              <a:spcBef>
                <a:spcPts val="0"/>
              </a:spcBef>
              <a:spcAft>
                <a:spcPts val="0"/>
              </a:spcAft>
              <a:buClr>
                <a:schemeClr val="dk2"/>
              </a:buClr>
              <a:buSzPts val="1400"/>
              <a:buChar char="○"/>
            </a:pPr>
            <a:r>
              <a:rPr lang="en" sz="1400">
                <a:solidFill>
                  <a:schemeClr val="dk2"/>
                </a:solidFill>
              </a:rPr>
              <a:t>Yale ‘Is This Permanence’ event</a:t>
            </a:r>
            <a:endParaRPr sz="1400">
              <a:solidFill>
                <a:schemeClr val="dk2"/>
              </a:solidFill>
            </a:endParaRPr>
          </a:p>
          <a:p>
            <a:pPr marL="914400" lvl="1" indent="-317500" algn="l" rtl="0">
              <a:lnSpc>
                <a:spcPct val="115000"/>
              </a:lnSpc>
              <a:spcBef>
                <a:spcPts val="0"/>
              </a:spcBef>
              <a:spcAft>
                <a:spcPts val="0"/>
              </a:spcAft>
              <a:buClr>
                <a:schemeClr val="dk2"/>
              </a:buClr>
              <a:buSzPts val="1400"/>
              <a:buChar char="○"/>
            </a:pPr>
            <a:r>
              <a:rPr lang="en" sz="1400">
                <a:solidFill>
                  <a:schemeClr val="dk2"/>
                </a:solidFill>
              </a:rPr>
              <a:t>Central Saint Martins event Spring 2019 - Judy</a:t>
            </a:r>
            <a:endParaRPr sz="1400">
              <a:solidFill>
                <a:schemeClr val="dk2"/>
              </a:solidFill>
            </a:endParaRPr>
          </a:p>
          <a:p>
            <a:pPr marL="914400" lvl="1" indent="-317500" algn="l" rtl="0">
              <a:lnSpc>
                <a:spcPct val="115000"/>
              </a:lnSpc>
              <a:spcBef>
                <a:spcPts val="0"/>
              </a:spcBef>
              <a:spcAft>
                <a:spcPts val="0"/>
              </a:spcAft>
              <a:buClr>
                <a:schemeClr val="dk2"/>
              </a:buClr>
              <a:buSzPts val="1400"/>
              <a:buChar char="○"/>
            </a:pPr>
            <a:r>
              <a:rPr lang="en" sz="1400">
                <a:solidFill>
                  <a:schemeClr val="dk2"/>
                </a:solidFill>
              </a:rPr>
              <a:t>Complex Digital Objects group - Caylin and Patricia</a:t>
            </a:r>
            <a:endParaRPr sz="1400">
              <a:solidFill>
                <a:schemeClr val="dk2"/>
              </a:solidFill>
            </a:endParaRPr>
          </a:p>
          <a:p>
            <a:pPr marL="457200" lvl="0" indent="-342900" algn="l" rtl="0">
              <a:lnSpc>
                <a:spcPct val="115000"/>
              </a:lnSpc>
              <a:spcBef>
                <a:spcPts val="0"/>
              </a:spcBef>
              <a:spcAft>
                <a:spcPts val="0"/>
              </a:spcAft>
              <a:buClr>
                <a:schemeClr val="dk2"/>
              </a:buClr>
              <a:buSzPts val="1800"/>
              <a:buChar char="●"/>
            </a:pPr>
            <a:r>
              <a:rPr lang="en" sz="1400">
                <a:solidFill>
                  <a:schemeClr val="dk2"/>
                </a:solidFill>
              </a:rPr>
              <a:t>Working with creators and industry, including tech companies</a:t>
            </a:r>
            <a:endParaRPr sz="1400">
              <a:solidFill>
                <a:schemeClr val="dk2"/>
              </a:solidFill>
            </a:endParaRPr>
          </a:p>
          <a:p>
            <a:pPr marL="914400" lvl="1" indent="-317500" algn="l" rtl="0">
              <a:lnSpc>
                <a:spcPct val="115000"/>
              </a:lnSpc>
              <a:spcBef>
                <a:spcPts val="0"/>
              </a:spcBef>
              <a:spcAft>
                <a:spcPts val="0"/>
              </a:spcAft>
              <a:buClr>
                <a:schemeClr val="dk2"/>
              </a:buClr>
              <a:buSzPts val="1400"/>
              <a:buChar char="○"/>
            </a:pPr>
            <a:r>
              <a:rPr lang="en" sz="1400">
                <a:solidFill>
                  <a:schemeClr val="dk2"/>
                </a:solidFill>
              </a:rPr>
              <a:t>Bring them into the discussion - learn from them and give them our preservationist perspective - Patricia Tate artist example</a:t>
            </a:r>
            <a:endParaRPr sz="1400">
              <a:solidFill>
                <a:schemeClr val="dk2"/>
              </a:solidFill>
            </a:endParaRPr>
          </a:p>
          <a:p>
            <a:pPr marL="457200" lvl="0" indent="-342900" algn="l" rtl="0">
              <a:lnSpc>
                <a:spcPct val="115000"/>
              </a:lnSpc>
              <a:spcBef>
                <a:spcPts val="0"/>
              </a:spcBef>
              <a:spcAft>
                <a:spcPts val="0"/>
              </a:spcAft>
              <a:buClr>
                <a:schemeClr val="dk2"/>
              </a:buClr>
              <a:buSzPts val="1800"/>
              <a:buChar char="●"/>
            </a:pPr>
            <a:r>
              <a:rPr lang="en" sz="1400">
                <a:solidFill>
                  <a:schemeClr val="dk2"/>
                </a:solidFill>
              </a:rPr>
              <a:t>Standards and standardisation: </a:t>
            </a:r>
            <a:endParaRPr sz="1400">
              <a:solidFill>
                <a:schemeClr val="dk2"/>
              </a:solidFill>
            </a:endParaRPr>
          </a:p>
          <a:p>
            <a:pPr marL="914400" lvl="1" indent="-317500" algn="l" rtl="0">
              <a:lnSpc>
                <a:spcPct val="115000"/>
              </a:lnSpc>
              <a:spcBef>
                <a:spcPts val="0"/>
              </a:spcBef>
              <a:spcAft>
                <a:spcPts val="0"/>
              </a:spcAft>
              <a:buClr>
                <a:schemeClr val="dk2"/>
              </a:buClr>
              <a:buSzPts val="1400"/>
              <a:buChar char="○"/>
            </a:pPr>
            <a:r>
              <a:rPr lang="en" sz="1400">
                <a:solidFill>
                  <a:schemeClr val="dk2"/>
                </a:solidFill>
              </a:rPr>
              <a:t>how soon is too soon for standards? </a:t>
            </a:r>
            <a:endParaRPr sz="1400">
              <a:solidFill>
                <a:schemeClr val="dk2"/>
              </a:solidFill>
            </a:endParaRPr>
          </a:p>
          <a:p>
            <a:pPr marL="1371600" lvl="2" indent="-317500" algn="l" rtl="0">
              <a:lnSpc>
                <a:spcPct val="115000"/>
              </a:lnSpc>
              <a:spcBef>
                <a:spcPts val="0"/>
              </a:spcBef>
              <a:spcAft>
                <a:spcPts val="0"/>
              </a:spcAft>
              <a:buClr>
                <a:schemeClr val="dk2"/>
              </a:buClr>
              <a:buSzPts val="1400"/>
              <a:buChar char="■"/>
            </a:pPr>
            <a:r>
              <a:rPr lang="en" sz="1400">
                <a:solidFill>
                  <a:schemeClr val="dk2"/>
                </a:solidFill>
              </a:rPr>
              <a:t>Will we fail if we try to compel standardisation at this point? Is it too early?</a:t>
            </a:r>
            <a:endParaRPr sz="1400">
              <a:solidFill>
                <a:schemeClr val="dk2"/>
              </a:solidFill>
            </a:endParaRPr>
          </a:p>
          <a:p>
            <a:pPr marL="914400" lvl="1" indent="-317500" algn="l" rtl="0">
              <a:lnSpc>
                <a:spcPct val="115000"/>
              </a:lnSpc>
              <a:spcBef>
                <a:spcPts val="0"/>
              </a:spcBef>
              <a:spcAft>
                <a:spcPts val="0"/>
              </a:spcAft>
              <a:buClr>
                <a:schemeClr val="dk2"/>
              </a:buClr>
              <a:buSzPts val="1400"/>
              <a:buChar char="○"/>
            </a:pPr>
            <a:r>
              <a:rPr lang="en" sz="1400">
                <a:solidFill>
                  <a:schemeClr val="dk2"/>
                </a:solidFill>
              </a:rPr>
              <a:t>opportunities for open source advocacy?</a:t>
            </a:r>
            <a:endParaRPr sz="1400">
              <a:solidFill>
                <a:schemeClr val="dk2"/>
              </a:solidFill>
            </a:endParaRPr>
          </a:p>
          <a:p>
            <a:pPr marL="1371600" lvl="2" indent="-317500" algn="l" rtl="0">
              <a:lnSpc>
                <a:spcPct val="115000"/>
              </a:lnSpc>
              <a:spcBef>
                <a:spcPts val="0"/>
              </a:spcBef>
              <a:spcAft>
                <a:spcPts val="0"/>
              </a:spcAft>
              <a:buClr>
                <a:schemeClr val="dk2"/>
              </a:buClr>
              <a:buSzPts val="1400"/>
              <a:buChar char="■"/>
            </a:pPr>
            <a:r>
              <a:rPr lang="en" sz="1400">
                <a:solidFill>
                  <a:schemeClr val="dk2"/>
                </a:solidFill>
              </a:rPr>
              <a:t>What can we learn from open source advocacy in other domains eg PREFORMA? Formal project?</a:t>
            </a:r>
            <a:endParaRPr sz="1400">
              <a:solidFill>
                <a:schemeClr val="dk2"/>
              </a:solidFill>
            </a:endParaRPr>
          </a:p>
          <a:p>
            <a:pPr marL="914400" lvl="1" indent="-317500" algn="l" rtl="0">
              <a:lnSpc>
                <a:spcPct val="115000"/>
              </a:lnSpc>
              <a:spcBef>
                <a:spcPts val="0"/>
              </a:spcBef>
              <a:spcAft>
                <a:spcPts val="0"/>
              </a:spcAft>
              <a:buClr>
                <a:schemeClr val="dk2"/>
              </a:buClr>
              <a:buSzPts val="1400"/>
              <a:buChar char="○"/>
            </a:pPr>
            <a:r>
              <a:rPr lang="en" sz="1400">
                <a:solidFill>
                  <a:schemeClr val="dk2"/>
                </a:solidFill>
              </a:rPr>
              <a:t>what is our role as preservation professionals?</a:t>
            </a:r>
            <a:endParaRPr sz="1400">
              <a:solidFill>
                <a:schemeClr val="dk2"/>
              </a:solidFill>
            </a:endParaRPr>
          </a:p>
          <a:p>
            <a:pPr marL="1371600" lvl="2" indent="-317500" algn="l" rtl="0">
              <a:lnSpc>
                <a:spcPct val="115000"/>
              </a:lnSpc>
              <a:spcBef>
                <a:spcPts val="0"/>
              </a:spcBef>
              <a:spcAft>
                <a:spcPts val="0"/>
              </a:spcAft>
              <a:buClr>
                <a:schemeClr val="dk2"/>
              </a:buClr>
              <a:buSzPts val="1400"/>
              <a:buChar char="■"/>
            </a:pPr>
            <a:r>
              <a:rPr lang="en" sz="1400">
                <a:solidFill>
                  <a:schemeClr val="dk2"/>
                </a:solidFill>
              </a:rPr>
              <a:t>How do we get a balance between stifling creativity / R&amp;D and pushing standards and norms?</a:t>
            </a:r>
            <a:endParaRPr sz="1400">
              <a:solidFill>
                <a:schemeClr val="dk2"/>
              </a:solidFill>
            </a:endParaRPr>
          </a:p>
          <a:p>
            <a:pPr marL="457200" lvl="0" indent="-342900" algn="l" rtl="0">
              <a:lnSpc>
                <a:spcPct val="115000"/>
              </a:lnSpc>
              <a:spcBef>
                <a:spcPts val="0"/>
              </a:spcBef>
              <a:spcAft>
                <a:spcPts val="0"/>
              </a:spcAft>
              <a:buClr>
                <a:schemeClr val="dk2"/>
              </a:buClr>
              <a:buSzPts val="1800"/>
              <a:buChar char="●"/>
            </a:pPr>
            <a:r>
              <a:rPr lang="en" sz="1400">
                <a:solidFill>
                  <a:schemeClr val="dk2"/>
                </a:solidFill>
              </a:rPr>
              <a:t>System suppliers and service suppliers </a:t>
            </a:r>
            <a:endParaRPr sz="1400">
              <a:solidFill>
                <a:schemeClr val="dk2"/>
              </a:solidFill>
            </a:endParaRPr>
          </a:p>
          <a:p>
            <a:pPr marL="914400" lvl="1" indent="-317500" algn="l" rtl="0">
              <a:lnSpc>
                <a:spcPct val="115000"/>
              </a:lnSpc>
              <a:spcBef>
                <a:spcPts val="0"/>
              </a:spcBef>
              <a:spcAft>
                <a:spcPts val="0"/>
              </a:spcAft>
              <a:buClr>
                <a:schemeClr val="dk2"/>
              </a:buClr>
              <a:buSzPts val="1400"/>
              <a:buChar char="○"/>
            </a:pPr>
            <a:r>
              <a:rPr lang="en" sz="1400">
                <a:solidFill>
                  <a:schemeClr val="dk2"/>
                </a:solidFill>
              </a:rPr>
              <a:t>DROID and Pronom? Preservica, Archivematica, etc - too soon? How to engage them?</a:t>
            </a:r>
            <a:endParaRPr sz="1400">
              <a:solidFill>
                <a:schemeClr val="dk2"/>
              </a:solidFill>
            </a:endParaRPr>
          </a:p>
          <a:p>
            <a:pPr marL="457200" lvl="0" indent="-342900" algn="l" rtl="0">
              <a:lnSpc>
                <a:spcPct val="115000"/>
              </a:lnSpc>
              <a:spcBef>
                <a:spcPts val="0"/>
              </a:spcBef>
              <a:spcAft>
                <a:spcPts val="0"/>
              </a:spcAft>
              <a:buClr>
                <a:schemeClr val="dk2"/>
              </a:buClr>
              <a:buSzPts val="1800"/>
              <a:buChar char="●"/>
            </a:pPr>
            <a:r>
              <a:rPr lang="en" sz="1400">
                <a:solidFill>
                  <a:schemeClr val="dk2"/>
                </a:solidFill>
              </a:rPr>
              <a:t>Emulators and emulation for operating systems etc</a:t>
            </a:r>
            <a:endParaRPr sz="1400">
              <a:solidFill>
                <a:schemeClr val="dk2"/>
              </a:solidFill>
            </a:endParaRPr>
          </a:p>
          <a:p>
            <a:pPr marL="914400" lvl="1" indent="-317500" algn="l" rtl="0">
              <a:lnSpc>
                <a:spcPct val="115000"/>
              </a:lnSpc>
              <a:spcBef>
                <a:spcPts val="0"/>
              </a:spcBef>
              <a:spcAft>
                <a:spcPts val="0"/>
              </a:spcAft>
              <a:buClr>
                <a:schemeClr val="dk2"/>
              </a:buClr>
              <a:buSzPts val="1400"/>
              <a:buChar char="○"/>
            </a:pPr>
            <a:r>
              <a:rPr lang="en" sz="1400">
                <a:solidFill>
                  <a:schemeClr val="dk2"/>
                </a:solidFill>
              </a:rPr>
              <a:t>How can these help - Patricia?</a:t>
            </a:r>
            <a:endParaRPr sz="1400">
              <a:solidFill>
                <a:schemeClr val="dk2"/>
              </a:solidFill>
            </a:endParaRPr>
          </a:p>
          <a:p>
            <a:pPr marL="457200" lvl="0" indent="-342900" algn="l" rtl="0">
              <a:lnSpc>
                <a:spcPct val="115000"/>
              </a:lnSpc>
              <a:spcBef>
                <a:spcPts val="0"/>
              </a:spcBef>
              <a:spcAft>
                <a:spcPts val="0"/>
              </a:spcAft>
              <a:buClr>
                <a:schemeClr val="dk2"/>
              </a:buClr>
              <a:buSzPts val="1800"/>
              <a:buChar char="●"/>
            </a:pPr>
            <a:r>
              <a:rPr lang="en" sz="1400">
                <a:solidFill>
                  <a:schemeClr val="dk2"/>
                </a:solidFill>
              </a:rPr>
              <a:t>Leveraging developer tools for digipres outcomes </a:t>
            </a:r>
            <a:endParaRPr sz="1400">
              <a:solidFill>
                <a:schemeClr val="dk2"/>
              </a:solidFill>
            </a:endParaRPr>
          </a:p>
          <a:p>
            <a:pPr marL="914400" lvl="1" indent="-317500" algn="l" rtl="0">
              <a:lnSpc>
                <a:spcPct val="115000"/>
              </a:lnSpc>
              <a:spcBef>
                <a:spcPts val="0"/>
              </a:spcBef>
              <a:spcAft>
                <a:spcPts val="0"/>
              </a:spcAft>
              <a:buClr>
                <a:schemeClr val="dk2"/>
              </a:buClr>
              <a:buSzPts val="1400"/>
              <a:buChar char="○"/>
            </a:pPr>
            <a:r>
              <a:rPr lang="en" sz="1400">
                <a:solidFill>
                  <a:schemeClr val="dk2"/>
                </a:solidFill>
              </a:rPr>
              <a:t>Environment emulation for developing apps - could they serve a preservation purpose</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4523d41c8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4523d41c8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4424236039_2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5" name="Google Shape;285;g4424236039_2_1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b="0" i="0" u="none" strike="noStrike" cap="none">
                <a:latin typeface="Merriweather Sans"/>
                <a:ea typeface="Merriweather Sans"/>
                <a:cs typeface="Merriweather Sans"/>
                <a:sym typeface="Merriweather Sans"/>
              </a:rPr>
              <a:t>Webarchief</a:t>
            </a:r>
            <a:endParaRPr/>
          </a:p>
          <a:p>
            <a:pPr marL="0" marR="0" lvl="0" indent="0" algn="l" rtl="0">
              <a:spcBef>
                <a:spcPts val="0"/>
              </a:spcBef>
              <a:spcAft>
                <a:spcPts val="0"/>
              </a:spcAft>
              <a:buNone/>
            </a:pPr>
            <a:r>
              <a:rPr lang="en" sz="1400" b="0" i="0" u="none" strike="noStrike" cap="none">
                <a:latin typeface="Merriweather Sans"/>
                <a:ea typeface="Merriweather Sans"/>
                <a:cs typeface="Merriweather Sans"/>
                <a:sym typeface="Merriweather Sans"/>
              </a:rPr>
              <a:t>a-­posteriori: Crawling the Web (client-based)</a:t>
            </a:r>
            <a:endParaRPr/>
          </a:p>
          <a:p>
            <a:pPr marL="0" marR="0" lvl="0" indent="0" algn="l" rtl="0">
              <a:spcBef>
                <a:spcPts val="0"/>
              </a:spcBef>
              <a:spcAft>
                <a:spcPts val="0"/>
              </a:spcAft>
              <a:buNone/>
            </a:pPr>
            <a:r>
              <a:rPr lang="en" sz="1400" b="0" i="0" u="none" strike="noStrike" cap="none">
                <a:latin typeface="Merriweather Sans"/>
                <a:ea typeface="Merriweather Sans"/>
                <a:cs typeface="Merriweather Sans"/>
                <a:sym typeface="Merriweather Sans"/>
              </a:rPr>
              <a:t>a-priori: Approach producers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4424236039_2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7" name="Google Shape;297;g4424236039_2_1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b="0" i="0" u="none" strike="noStrike" cap="none">
                <a:latin typeface="Merriweather Sans"/>
                <a:ea typeface="Merriweather Sans"/>
                <a:cs typeface="Merriweather Sans"/>
                <a:sym typeface="Merriweather Sans"/>
              </a:rPr>
              <a:t>Webvideo</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4424236039_2_27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8" name="Google Shape;308;g4424236039_2_2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4424236039_2_15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g4424236039_2_1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lstStyle>
            <a:lvl1pPr marR="0" lvl="0" algn="ctr"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lstStyle>
            <a:lvl1pPr marR="0" lvl="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4" name="Google Shape;64;p1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7" name="Google Shape;67;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0" name="Google Shape;70;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1" name="Google Shape;71;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lstStyle>
            <a:lvl1pPr marR="0" lvl="0" algn="l"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4" name="Google Shape;74;p17"/>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lstStyle>
            <a:lvl1pPr marL="457200" marR="0" lvl="0" indent="-228600" algn="l" rtl="0">
              <a:lnSpc>
                <a:spcPct val="90000"/>
              </a:lnSpc>
              <a:spcBef>
                <a:spcPts val="8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75" name="Google Shape;75;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6" name="Google Shape;76;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7" name="Google Shape;77;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0" name="Google Shape;80;p18"/>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1" name="Google Shape;81;p18"/>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2" name="Google Shape;82;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3" name="Google Shape;83;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4" name="Google Shape;84;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7" name="Google Shape;87;p19"/>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88" name="Google Shape;88;p19"/>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9" name="Google Shape;89;p19"/>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90" name="Google Shape;90;p19"/>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1" name="Google Shape;91;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2" name="Google Shape;92;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3" name="Google Shape;93;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8" name="Google Shape;98;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1" name="Google Shape;101;p21"/>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2" name="Google Shape;102;p21"/>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03" name="Google Shape;103;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4" name="Google Shape;104;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5" name="Google Shape;105;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8" name="Google Shape;108;p22"/>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10" name="Google Shape;110;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1" name="Google Shape;111;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2" name="Google Shape;112;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15" name="Google Shape;115;p2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6" name="Google Shape;116;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7" name="Google Shape;117;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8" name="Google Shape;118;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21" name="Google Shape;121;p24"/>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2" name="Google Shape;122;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3" name="Google Shape;123;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4" name="Google Shape;124;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tx">
  <p:cSld name="TITLE_AND_BODY">
    <p:bg>
      <p:bgPr>
        <a:solidFill>
          <a:srgbClr val="000000"/>
        </a:solidFill>
        <a:effectLst/>
      </p:bgPr>
    </p:bg>
    <p:spTree>
      <p:nvGrpSpPr>
        <p:cNvPr id="1" name="Shape 129"/>
        <p:cNvGrpSpPr/>
        <p:nvPr/>
      </p:nvGrpSpPr>
      <p:grpSpPr>
        <a:xfrm>
          <a:off x="0" y="0"/>
          <a:ext cx="0" cy="0"/>
          <a:chOff x="0" y="0"/>
          <a:chExt cx="0" cy="0"/>
        </a:xfrm>
      </p:grpSpPr>
      <p:sp>
        <p:nvSpPr>
          <p:cNvPr id="130" name="Google Shape;130;p26"/>
          <p:cNvSpPr txBox="1">
            <a:spLocks noGrp="1"/>
          </p:cNvSpPr>
          <p:nvPr>
            <p:ph type="sldNum" idx="12"/>
          </p:nvPr>
        </p:nvSpPr>
        <p:spPr>
          <a:xfrm>
            <a:off x="4475930" y="4882307"/>
            <a:ext cx="185442" cy="191691"/>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hoto - Horizontal">
  <p:cSld name="Photo - Horizontal">
    <p:bg>
      <p:bgPr>
        <a:solidFill>
          <a:srgbClr val="000000"/>
        </a:solidFill>
        <a:effectLst/>
      </p:bgPr>
    </p:bg>
    <p:spTree>
      <p:nvGrpSpPr>
        <p:cNvPr id="1" name="Shape 131"/>
        <p:cNvGrpSpPr/>
        <p:nvPr/>
      </p:nvGrpSpPr>
      <p:grpSpPr>
        <a:xfrm>
          <a:off x="0" y="0"/>
          <a:ext cx="0" cy="0"/>
          <a:chOff x="0" y="0"/>
          <a:chExt cx="0" cy="0"/>
        </a:xfrm>
      </p:grpSpPr>
      <p:sp>
        <p:nvSpPr>
          <p:cNvPr id="132" name="Google Shape;132;p27"/>
          <p:cNvSpPr>
            <a:spLocks noGrp="1"/>
          </p:cNvSpPr>
          <p:nvPr>
            <p:ph type="pic" idx="2"/>
          </p:nvPr>
        </p:nvSpPr>
        <p:spPr>
          <a:xfrm>
            <a:off x="1996901" y="348258"/>
            <a:ext cx="5145829" cy="3114229"/>
          </a:xfrm>
          <a:prstGeom prst="rect">
            <a:avLst/>
          </a:prstGeom>
          <a:noFill/>
          <a:ln>
            <a:noFill/>
          </a:ln>
        </p:spPr>
        <p:txBody>
          <a:bodyPr spcFirstLastPara="1" wrap="square" lIns="34275" tIns="17150" rIns="34275" bIns="17150" anchor="t" anchorCtr="0"/>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33" name="Google Shape;133;p27"/>
          <p:cNvSpPr txBox="1">
            <a:spLocks noGrp="1"/>
          </p:cNvSpPr>
          <p:nvPr>
            <p:ph type="title"/>
          </p:nvPr>
        </p:nvSpPr>
        <p:spPr>
          <a:xfrm>
            <a:off x="1812726" y="3542854"/>
            <a:ext cx="5518547" cy="750094"/>
          </a:xfrm>
          <a:prstGeom prst="rect">
            <a:avLst/>
          </a:prstGeom>
          <a:noFill/>
          <a:ln>
            <a:noFill/>
          </a:ln>
        </p:spPr>
        <p:txBody>
          <a:bodyPr spcFirstLastPara="1" wrap="square" lIns="26775" tIns="26775" rIns="26775" bIns="26775" anchor="ctr" anchorCtr="0"/>
          <a:lstStyle>
            <a:lvl1pPr marR="0" lvl="0" algn="r" rtl="0">
              <a:lnSpc>
                <a:spcPct val="100000"/>
              </a:lnSpc>
              <a:spcBef>
                <a:spcPts val="0"/>
              </a:spcBef>
              <a:spcAft>
                <a:spcPts val="0"/>
              </a:spcAft>
              <a:buClr>
                <a:srgbClr val="FFFFFF"/>
              </a:buClr>
              <a:buSzPts val="4200"/>
              <a:buFont typeface="Helvetica Neue"/>
              <a:buNone/>
              <a:defRPr sz="4200" b="0" i="0" u="none" strike="noStrike" cap="none">
                <a:solidFill>
                  <a:srgbClr val="FFFFFF"/>
                </a:solidFill>
                <a:latin typeface="Helvetica Neue"/>
                <a:ea typeface="Helvetica Neue"/>
                <a:cs typeface="Helvetica Neue"/>
                <a:sym typeface="Helvetica Neue"/>
              </a:defRPr>
            </a:lvl1pPr>
            <a:lvl2pPr marR="0" lvl="1"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134" name="Google Shape;134;p27"/>
          <p:cNvSpPr txBox="1">
            <a:spLocks noGrp="1"/>
          </p:cNvSpPr>
          <p:nvPr>
            <p:ph type="body" idx="1"/>
          </p:nvPr>
        </p:nvSpPr>
        <p:spPr>
          <a:xfrm>
            <a:off x="1812726" y="4319736"/>
            <a:ext cx="5518547" cy="596057"/>
          </a:xfrm>
          <a:prstGeom prst="rect">
            <a:avLst/>
          </a:prstGeom>
          <a:noFill/>
          <a:ln>
            <a:noFill/>
          </a:ln>
        </p:spPr>
        <p:txBody>
          <a:bodyPr spcFirstLastPara="1" wrap="square" lIns="26775" tIns="26775" rIns="26775" bIns="26775" anchor="t" anchorCtr="0"/>
          <a:lstStyle>
            <a:lvl1pPr marL="457200" marR="0" lvl="0" indent="-228600" algn="ctr" rtl="0">
              <a:lnSpc>
                <a:spcPct val="100000"/>
              </a:lnSpc>
              <a:spcBef>
                <a:spcPts val="0"/>
              </a:spcBef>
              <a:spcAft>
                <a:spcPts val="0"/>
              </a:spcAft>
              <a:buClr>
                <a:srgbClr val="FFFFFF"/>
              </a:buClr>
              <a:buSzPts val="1700"/>
              <a:buFont typeface="Helvetica Neue Light"/>
              <a:buNone/>
              <a:defRPr sz="1700" b="0" i="0" u="none" strike="noStrike" cap="none">
                <a:solidFill>
                  <a:srgbClr val="FFFFFF"/>
                </a:solidFill>
                <a:latin typeface="Helvetica Neue Light"/>
                <a:ea typeface="Helvetica Neue Light"/>
                <a:cs typeface="Helvetica Neue Light"/>
                <a:sym typeface="Helvetica Neue Light"/>
              </a:defRPr>
            </a:lvl1pPr>
            <a:lvl2pPr marL="914400" marR="0" lvl="1" indent="-228600" algn="ctr" rtl="0">
              <a:lnSpc>
                <a:spcPct val="100000"/>
              </a:lnSpc>
              <a:spcBef>
                <a:spcPts val="0"/>
              </a:spcBef>
              <a:spcAft>
                <a:spcPts val="0"/>
              </a:spcAft>
              <a:buClr>
                <a:srgbClr val="FFFFFF"/>
              </a:buClr>
              <a:buSzPts val="1700"/>
              <a:buFont typeface="Helvetica Neue Light"/>
              <a:buNone/>
              <a:defRPr sz="1700" b="0" i="0" u="none" strike="noStrike" cap="none">
                <a:solidFill>
                  <a:srgbClr val="FFFFFF"/>
                </a:solidFill>
                <a:latin typeface="Helvetica Neue Light"/>
                <a:ea typeface="Helvetica Neue Light"/>
                <a:cs typeface="Helvetica Neue Light"/>
                <a:sym typeface="Helvetica Neue Light"/>
              </a:defRPr>
            </a:lvl2pPr>
            <a:lvl3pPr marL="1371600" marR="0" lvl="2" indent="-228600" algn="ctr" rtl="0">
              <a:lnSpc>
                <a:spcPct val="100000"/>
              </a:lnSpc>
              <a:spcBef>
                <a:spcPts val="0"/>
              </a:spcBef>
              <a:spcAft>
                <a:spcPts val="0"/>
              </a:spcAft>
              <a:buClr>
                <a:srgbClr val="FFFFFF"/>
              </a:buClr>
              <a:buSzPts val="1700"/>
              <a:buFont typeface="Helvetica Neue Light"/>
              <a:buNone/>
              <a:defRPr sz="1700" b="0" i="0" u="none" strike="noStrike" cap="none">
                <a:solidFill>
                  <a:srgbClr val="FFFFFF"/>
                </a:solidFill>
                <a:latin typeface="Helvetica Neue Light"/>
                <a:ea typeface="Helvetica Neue Light"/>
                <a:cs typeface="Helvetica Neue Light"/>
                <a:sym typeface="Helvetica Neue Light"/>
              </a:defRPr>
            </a:lvl3pPr>
            <a:lvl4pPr marL="1828800" marR="0" lvl="3" indent="-228600" algn="ctr" rtl="0">
              <a:lnSpc>
                <a:spcPct val="100000"/>
              </a:lnSpc>
              <a:spcBef>
                <a:spcPts val="0"/>
              </a:spcBef>
              <a:spcAft>
                <a:spcPts val="0"/>
              </a:spcAft>
              <a:buClr>
                <a:srgbClr val="FFFFFF"/>
              </a:buClr>
              <a:buSzPts val="1700"/>
              <a:buFont typeface="Helvetica Neue Light"/>
              <a:buNone/>
              <a:defRPr sz="1700" b="0" i="0" u="none" strike="noStrike" cap="none">
                <a:solidFill>
                  <a:srgbClr val="FFFFFF"/>
                </a:solidFill>
                <a:latin typeface="Helvetica Neue Light"/>
                <a:ea typeface="Helvetica Neue Light"/>
                <a:cs typeface="Helvetica Neue Light"/>
                <a:sym typeface="Helvetica Neue Light"/>
              </a:defRPr>
            </a:lvl4pPr>
            <a:lvl5pPr marL="2286000" marR="0" lvl="4" indent="-228600" algn="ctr" rtl="0">
              <a:lnSpc>
                <a:spcPct val="100000"/>
              </a:lnSpc>
              <a:spcBef>
                <a:spcPts val="0"/>
              </a:spcBef>
              <a:spcAft>
                <a:spcPts val="0"/>
              </a:spcAft>
              <a:buClr>
                <a:srgbClr val="FFFFFF"/>
              </a:buClr>
              <a:buSzPts val="1700"/>
              <a:buFont typeface="Helvetica Neue Light"/>
              <a:buNone/>
              <a:defRPr sz="1700" b="0" i="0" u="none" strike="noStrike" cap="none">
                <a:solidFill>
                  <a:srgbClr val="FFFFFF"/>
                </a:solidFill>
                <a:latin typeface="Helvetica Neue Light"/>
                <a:ea typeface="Helvetica Neue Light"/>
                <a:cs typeface="Helvetica Neue Light"/>
                <a:sym typeface="Helvetica Neue Light"/>
              </a:defRPr>
            </a:lvl5pPr>
            <a:lvl6pPr marL="2743200" marR="0" lvl="5"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L="3200400" marR="0" lvl="6"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L="3657600" marR="0" lvl="7"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L="4114800" marR="0" lvl="8"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35" name="Google Shape;135;p27"/>
          <p:cNvSpPr txBox="1">
            <a:spLocks noGrp="1"/>
          </p:cNvSpPr>
          <p:nvPr>
            <p:ph type="sldNum" idx="12"/>
          </p:nvPr>
        </p:nvSpPr>
        <p:spPr>
          <a:xfrm>
            <a:off x="4475930" y="4882307"/>
            <a:ext cx="185442" cy="191691"/>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el en opsomming">
  <p:cSld name="Titel en opsomming">
    <p:bg>
      <p:bgPr>
        <a:solidFill>
          <a:srgbClr val="000000"/>
        </a:solidFill>
        <a:effectLst/>
      </p:bgPr>
    </p:bg>
    <p:spTree>
      <p:nvGrpSpPr>
        <p:cNvPr id="1" name="Shape 136"/>
        <p:cNvGrpSpPr/>
        <p:nvPr/>
      </p:nvGrpSpPr>
      <p:grpSpPr>
        <a:xfrm>
          <a:off x="0" y="0"/>
          <a:ext cx="0" cy="0"/>
          <a:chOff x="0" y="0"/>
          <a:chExt cx="0" cy="0"/>
        </a:xfrm>
      </p:grpSpPr>
      <p:sp>
        <p:nvSpPr>
          <p:cNvPr id="137" name="Google Shape;137;p28"/>
          <p:cNvSpPr txBox="1">
            <a:spLocks noGrp="1"/>
          </p:cNvSpPr>
          <p:nvPr>
            <p:ph type="title"/>
          </p:nvPr>
        </p:nvSpPr>
        <p:spPr>
          <a:xfrm>
            <a:off x="2356544" y="1200150"/>
            <a:ext cx="4430912" cy="482204"/>
          </a:xfrm>
          <a:prstGeom prst="rect">
            <a:avLst/>
          </a:prstGeom>
          <a:noFill/>
          <a:ln>
            <a:noFill/>
          </a:ln>
        </p:spPr>
        <p:txBody>
          <a:bodyPr spcFirstLastPara="1" wrap="square" lIns="10725" tIns="10725" rIns="10725" bIns="10725" anchor="ctr" anchorCtr="0"/>
          <a:lstStyle>
            <a:lvl1pPr marR="0" lvl="0" algn="r" rtl="0">
              <a:lnSpc>
                <a:spcPct val="100000"/>
              </a:lnSpc>
              <a:spcBef>
                <a:spcPts val="0"/>
              </a:spcBef>
              <a:spcAft>
                <a:spcPts val="0"/>
              </a:spcAft>
              <a:buClr>
                <a:srgbClr val="FFFFFF"/>
              </a:buClr>
              <a:buSzPts val="4000"/>
              <a:buFont typeface="Helvetica Neue"/>
              <a:buNone/>
              <a:defRPr sz="4000" b="0" i="0" u="none" strike="noStrike" cap="none">
                <a:solidFill>
                  <a:srgbClr val="FFFFFF"/>
                </a:solidFill>
                <a:latin typeface="Helvetica Neue"/>
                <a:ea typeface="Helvetica Neue"/>
                <a:cs typeface="Helvetica Neue"/>
                <a:sym typeface="Helvetica Neue"/>
              </a:defRPr>
            </a:lvl1pPr>
            <a:lvl2pPr marR="0" lvl="1"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138" name="Google Shape;138;p28"/>
          <p:cNvSpPr txBox="1">
            <a:spLocks noGrp="1"/>
          </p:cNvSpPr>
          <p:nvPr>
            <p:ph type="body" idx="1"/>
          </p:nvPr>
        </p:nvSpPr>
        <p:spPr>
          <a:xfrm>
            <a:off x="2356544" y="1789509"/>
            <a:ext cx="4430912" cy="1960960"/>
          </a:xfrm>
          <a:prstGeom prst="rect">
            <a:avLst/>
          </a:prstGeom>
          <a:noFill/>
          <a:ln>
            <a:noFill/>
          </a:ln>
        </p:spPr>
        <p:txBody>
          <a:bodyPr spcFirstLastPara="1" wrap="square" lIns="10725" tIns="10725" rIns="10725" bIns="10725" anchor="ctr" anchorCtr="0"/>
          <a:lstStyle>
            <a:lvl1pPr marL="457200" marR="0" lvl="0" indent="-311150" algn="l" rtl="0">
              <a:lnSpc>
                <a:spcPct val="100000"/>
              </a:lnSpc>
              <a:spcBef>
                <a:spcPts val="3100"/>
              </a:spcBef>
              <a:spcAft>
                <a:spcPts val="0"/>
              </a:spcAft>
              <a:buClr>
                <a:srgbClr val="FFFFFF"/>
              </a:buClr>
              <a:buSzPts val="1300"/>
              <a:buFont typeface="Helvetica Neue Light"/>
              <a:buChar char="•"/>
              <a:defRPr sz="1700" b="0" i="0" u="none" strike="noStrike" cap="none">
                <a:solidFill>
                  <a:srgbClr val="FFFFFF"/>
                </a:solidFill>
                <a:latin typeface="Helvetica Neue Light"/>
                <a:ea typeface="Helvetica Neue Light"/>
                <a:cs typeface="Helvetica Neue Light"/>
                <a:sym typeface="Helvetica Neue Light"/>
              </a:defRPr>
            </a:lvl1pPr>
            <a:lvl2pPr marL="914400" marR="0" lvl="1" indent="-311150" algn="l" rtl="0">
              <a:lnSpc>
                <a:spcPct val="100000"/>
              </a:lnSpc>
              <a:spcBef>
                <a:spcPts val="3100"/>
              </a:spcBef>
              <a:spcAft>
                <a:spcPts val="0"/>
              </a:spcAft>
              <a:buClr>
                <a:srgbClr val="FFFFFF"/>
              </a:buClr>
              <a:buSzPts val="1300"/>
              <a:buFont typeface="Helvetica Neue Light"/>
              <a:buChar char="•"/>
              <a:defRPr sz="1700" b="0" i="0" u="none" strike="noStrike" cap="none">
                <a:solidFill>
                  <a:srgbClr val="FFFFFF"/>
                </a:solidFill>
                <a:latin typeface="Helvetica Neue Light"/>
                <a:ea typeface="Helvetica Neue Light"/>
                <a:cs typeface="Helvetica Neue Light"/>
                <a:sym typeface="Helvetica Neue Light"/>
              </a:defRPr>
            </a:lvl2pPr>
            <a:lvl3pPr marL="1371600" marR="0" lvl="2" indent="-311150" algn="l" rtl="0">
              <a:lnSpc>
                <a:spcPct val="100000"/>
              </a:lnSpc>
              <a:spcBef>
                <a:spcPts val="3100"/>
              </a:spcBef>
              <a:spcAft>
                <a:spcPts val="0"/>
              </a:spcAft>
              <a:buClr>
                <a:srgbClr val="FFFFFF"/>
              </a:buClr>
              <a:buSzPts val="1300"/>
              <a:buFont typeface="Helvetica Neue Light"/>
              <a:buChar char="•"/>
              <a:defRPr sz="1700" b="0" i="0" u="none" strike="noStrike" cap="none">
                <a:solidFill>
                  <a:srgbClr val="FFFFFF"/>
                </a:solidFill>
                <a:latin typeface="Helvetica Neue Light"/>
                <a:ea typeface="Helvetica Neue Light"/>
                <a:cs typeface="Helvetica Neue Light"/>
                <a:sym typeface="Helvetica Neue Light"/>
              </a:defRPr>
            </a:lvl3pPr>
            <a:lvl4pPr marL="1828800" marR="0" lvl="3" indent="-311150" algn="l" rtl="0">
              <a:lnSpc>
                <a:spcPct val="100000"/>
              </a:lnSpc>
              <a:spcBef>
                <a:spcPts val="3100"/>
              </a:spcBef>
              <a:spcAft>
                <a:spcPts val="0"/>
              </a:spcAft>
              <a:buClr>
                <a:srgbClr val="FFFFFF"/>
              </a:buClr>
              <a:buSzPts val="1300"/>
              <a:buFont typeface="Helvetica Neue Light"/>
              <a:buChar char="•"/>
              <a:defRPr sz="1700" b="0" i="0" u="none" strike="noStrike" cap="none">
                <a:solidFill>
                  <a:srgbClr val="FFFFFF"/>
                </a:solidFill>
                <a:latin typeface="Helvetica Neue Light"/>
                <a:ea typeface="Helvetica Neue Light"/>
                <a:cs typeface="Helvetica Neue Light"/>
                <a:sym typeface="Helvetica Neue Light"/>
              </a:defRPr>
            </a:lvl4pPr>
            <a:lvl5pPr marL="2286000" marR="0" lvl="4" indent="-311150" algn="l" rtl="0">
              <a:lnSpc>
                <a:spcPct val="100000"/>
              </a:lnSpc>
              <a:spcBef>
                <a:spcPts val="3100"/>
              </a:spcBef>
              <a:spcAft>
                <a:spcPts val="0"/>
              </a:spcAft>
              <a:buClr>
                <a:srgbClr val="FFFFFF"/>
              </a:buClr>
              <a:buSzPts val="1300"/>
              <a:buFont typeface="Helvetica Neue Light"/>
              <a:buChar char="•"/>
              <a:defRPr sz="1700" b="0" i="0" u="none" strike="noStrike" cap="none">
                <a:solidFill>
                  <a:srgbClr val="FFFFFF"/>
                </a:solidFill>
                <a:latin typeface="Helvetica Neue Light"/>
                <a:ea typeface="Helvetica Neue Light"/>
                <a:cs typeface="Helvetica Neue Light"/>
                <a:sym typeface="Helvetica Neue Light"/>
              </a:defRPr>
            </a:lvl5pPr>
            <a:lvl6pPr marL="2743200" marR="0" lvl="5"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L="3200400" marR="0" lvl="6"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L="3657600" marR="0" lvl="7"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L="4114800" marR="0" lvl="8"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39" name="Google Shape;139;p28"/>
          <p:cNvSpPr txBox="1">
            <a:spLocks noGrp="1"/>
          </p:cNvSpPr>
          <p:nvPr>
            <p:ph type="sldNum" idx="12"/>
          </p:nvPr>
        </p:nvSpPr>
        <p:spPr>
          <a:xfrm>
            <a:off x="4509900" y="3884414"/>
            <a:ext cx="121520" cy="126207"/>
          </a:xfrm>
          <a:prstGeom prst="rect">
            <a:avLst/>
          </a:prstGeom>
          <a:noFill/>
          <a:ln>
            <a:noFill/>
          </a:ln>
        </p:spPr>
        <p:txBody>
          <a:bodyPr spcFirstLastPara="1" wrap="square" lIns="10725" tIns="10725" rIns="10725" bIns="10725" anchor="t" anchorCtr="0">
            <a:noAutofit/>
          </a:bodyPr>
          <a:lstStyle>
            <a:lvl1pPr marL="0" marR="0" lvl="0" indent="0" algn="ctr" rtl="0">
              <a:lnSpc>
                <a:spcPct val="100000"/>
              </a:lnSpc>
              <a:spcBef>
                <a:spcPts val="0"/>
              </a:spcBef>
              <a:spcAft>
                <a:spcPts val="0"/>
              </a:spcAft>
              <a:buClr>
                <a:srgbClr val="FFFFFF"/>
              </a:buClr>
              <a:buSzPts val="700"/>
              <a:buFont typeface="Helvetica Neue Light"/>
              <a:buNone/>
              <a:defRPr sz="700" b="0" i="0" u="none" strike="noStrike" cap="none">
                <a:solidFill>
                  <a:srgbClr val="FFFFFF"/>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FFFFFF"/>
              </a:buClr>
              <a:buSzPts val="700"/>
              <a:buFont typeface="Helvetica Neue Light"/>
              <a:buNone/>
              <a:defRPr sz="700" b="0" i="0" u="none" strike="noStrike" cap="none">
                <a:solidFill>
                  <a:srgbClr val="FFFFFF"/>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FFFFFF"/>
              </a:buClr>
              <a:buSzPts val="700"/>
              <a:buFont typeface="Helvetica Neue Light"/>
              <a:buNone/>
              <a:defRPr sz="700" b="0" i="0" u="none" strike="noStrike" cap="none">
                <a:solidFill>
                  <a:srgbClr val="FFFFFF"/>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FFFFFF"/>
              </a:buClr>
              <a:buSzPts val="700"/>
              <a:buFont typeface="Helvetica Neue Light"/>
              <a:buNone/>
              <a:defRPr sz="700" b="0" i="0" u="none" strike="noStrike" cap="none">
                <a:solidFill>
                  <a:srgbClr val="FFFFFF"/>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FFFFFF"/>
              </a:buClr>
              <a:buSzPts val="700"/>
              <a:buFont typeface="Helvetica Neue Light"/>
              <a:buNone/>
              <a:defRPr sz="700" b="0" i="0" u="none" strike="noStrike" cap="none">
                <a:solidFill>
                  <a:srgbClr val="FFFFFF"/>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FFFFFF"/>
              </a:buClr>
              <a:buSzPts val="700"/>
              <a:buFont typeface="Helvetica Neue Light"/>
              <a:buNone/>
              <a:defRPr sz="700" b="0" i="0" u="none" strike="noStrike" cap="none">
                <a:solidFill>
                  <a:srgbClr val="FFFFFF"/>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FFFFFF"/>
              </a:buClr>
              <a:buSzPts val="700"/>
              <a:buFont typeface="Helvetica Neue Light"/>
              <a:buNone/>
              <a:defRPr sz="700" b="0" i="0" u="none" strike="noStrike" cap="none">
                <a:solidFill>
                  <a:srgbClr val="FFFFFF"/>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FFFFFF"/>
              </a:buClr>
              <a:buSzPts val="700"/>
              <a:buFont typeface="Helvetica Neue Light"/>
              <a:buNone/>
              <a:defRPr sz="700" b="0" i="0" u="none" strike="noStrike" cap="none">
                <a:solidFill>
                  <a:srgbClr val="FFFFFF"/>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FFFFFF"/>
              </a:buClr>
              <a:buSzPts val="700"/>
              <a:buFont typeface="Helvetica Neue Light"/>
              <a:buNone/>
              <a:defRPr sz="7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el en opsomming">
  <p:cSld name="Titel en opsomming 2">
    <p:bg>
      <p:bgPr>
        <a:solidFill>
          <a:srgbClr val="000000"/>
        </a:solidFill>
        <a:effectLst/>
      </p:bgPr>
    </p:bg>
    <p:spTree>
      <p:nvGrpSpPr>
        <p:cNvPr id="1" name="Shape 140"/>
        <p:cNvGrpSpPr/>
        <p:nvPr/>
      </p:nvGrpSpPr>
      <p:grpSpPr>
        <a:xfrm>
          <a:off x="0" y="0"/>
          <a:ext cx="0" cy="0"/>
          <a:chOff x="0" y="0"/>
          <a:chExt cx="0" cy="0"/>
        </a:xfrm>
      </p:grpSpPr>
      <p:sp>
        <p:nvSpPr>
          <p:cNvPr id="141" name="Google Shape;141;p29"/>
          <p:cNvSpPr txBox="1">
            <a:spLocks noGrp="1"/>
          </p:cNvSpPr>
          <p:nvPr>
            <p:ph type="title"/>
          </p:nvPr>
        </p:nvSpPr>
        <p:spPr>
          <a:xfrm>
            <a:off x="633413" y="133350"/>
            <a:ext cx="7877175" cy="857250"/>
          </a:xfrm>
          <a:prstGeom prst="rect">
            <a:avLst/>
          </a:prstGeom>
          <a:noFill/>
          <a:ln>
            <a:noFill/>
          </a:ln>
        </p:spPr>
        <p:txBody>
          <a:bodyPr spcFirstLastPara="1" wrap="square" lIns="19050" tIns="19050" rIns="19050" bIns="19050" anchor="ctr" anchorCtr="0"/>
          <a:lstStyle>
            <a:lvl1pPr marR="0" lvl="0" algn="r" rtl="0">
              <a:lnSpc>
                <a:spcPct val="100000"/>
              </a:lnSpc>
              <a:spcBef>
                <a:spcPts val="0"/>
              </a:spcBef>
              <a:spcAft>
                <a:spcPts val="0"/>
              </a:spcAft>
              <a:buClr>
                <a:srgbClr val="FFFFFF"/>
              </a:buClr>
              <a:buSzPts val="4200"/>
              <a:buFont typeface="Helvetica Neue"/>
              <a:buNone/>
              <a:defRPr sz="4200" b="0" i="0" u="none" strike="noStrike" cap="none">
                <a:solidFill>
                  <a:srgbClr val="FFFFFF"/>
                </a:solidFill>
                <a:latin typeface="Helvetica Neue"/>
                <a:ea typeface="Helvetica Neue"/>
                <a:cs typeface="Helvetica Neue"/>
                <a:sym typeface="Helvetica Neue"/>
              </a:defRPr>
            </a:lvl1pPr>
            <a:lvl2pPr marR="0" lvl="1"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142" name="Google Shape;142;p29"/>
          <p:cNvSpPr txBox="1">
            <a:spLocks noGrp="1"/>
          </p:cNvSpPr>
          <p:nvPr>
            <p:ph type="body" idx="1"/>
          </p:nvPr>
        </p:nvSpPr>
        <p:spPr>
          <a:xfrm>
            <a:off x="633413" y="1181100"/>
            <a:ext cx="7877175" cy="3486150"/>
          </a:xfrm>
          <a:prstGeom prst="rect">
            <a:avLst/>
          </a:prstGeom>
          <a:noFill/>
          <a:ln>
            <a:noFill/>
          </a:ln>
        </p:spPr>
        <p:txBody>
          <a:bodyPr spcFirstLastPara="1" wrap="square" lIns="19050" tIns="19050" rIns="19050" bIns="19050" anchor="ctr" anchorCtr="0"/>
          <a:lstStyle>
            <a:lvl1pPr marL="457200" marR="0" lvl="0" indent="-323850" algn="l" rtl="0">
              <a:lnSpc>
                <a:spcPct val="100000"/>
              </a:lnSpc>
              <a:spcBef>
                <a:spcPts val="2200"/>
              </a:spcBef>
              <a:spcAft>
                <a:spcPts val="0"/>
              </a:spcAft>
              <a:buClr>
                <a:srgbClr val="FFFFFF"/>
              </a:buClr>
              <a:buSzPts val="1500"/>
              <a:buFont typeface="Helvetica Neue Light"/>
              <a:buChar char="•"/>
              <a:defRPr sz="2000" b="0" i="0" u="none" strike="noStrike" cap="none">
                <a:solidFill>
                  <a:srgbClr val="FFFFFF"/>
                </a:solidFill>
                <a:latin typeface="Helvetica Neue Light"/>
                <a:ea typeface="Helvetica Neue Light"/>
                <a:cs typeface="Helvetica Neue Light"/>
                <a:sym typeface="Helvetica Neue Light"/>
              </a:defRPr>
            </a:lvl1pPr>
            <a:lvl2pPr marL="914400" marR="0" lvl="1" indent="-323850" algn="l" rtl="0">
              <a:lnSpc>
                <a:spcPct val="100000"/>
              </a:lnSpc>
              <a:spcBef>
                <a:spcPts val="2200"/>
              </a:spcBef>
              <a:spcAft>
                <a:spcPts val="0"/>
              </a:spcAft>
              <a:buClr>
                <a:srgbClr val="FFFFFF"/>
              </a:buClr>
              <a:buSzPts val="1500"/>
              <a:buFont typeface="Helvetica Neue Light"/>
              <a:buChar char="•"/>
              <a:defRPr sz="2000" b="0" i="0" u="none" strike="noStrike" cap="none">
                <a:solidFill>
                  <a:srgbClr val="FFFFFF"/>
                </a:solidFill>
                <a:latin typeface="Helvetica Neue Light"/>
                <a:ea typeface="Helvetica Neue Light"/>
                <a:cs typeface="Helvetica Neue Light"/>
                <a:sym typeface="Helvetica Neue Light"/>
              </a:defRPr>
            </a:lvl2pPr>
            <a:lvl3pPr marL="1371600" marR="0" lvl="2" indent="-323850" algn="l" rtl="0">
              <a:lnSpc>
                <a:spcPct val="100000"/>
              </a:lnSpc>
              <a:spcBef>
                <a:spcPts val="2200"/>
              </a:spcBef>
              <a:spcAft>
                <a:spcPts val="0"/>
              </a:spcAft>
              <a:buClr>
                <a:srgbClr val="FFFFFF"/>
              </a:buClr>
              <a:buSzPts val="1500"/>
              <a:buFont typeface="Helvetica Neue Light"/>
              <a:buChar char="•"/>
              <a:defRPr sz="2000" b="0" i="0" u="none" strike="noStrike" cap="none">
                <a:solidFill>
                  <a:srgbClr val="FFFFFF"/>
                </a:solidFill>
                <a:latin typeface="Helvetica Neue Light"/>
                <a:ea typeface="Helvetica Neue Light"/>
                <a:cs typeface="Helvetica Neue Light"/>
                <a:sym typeface="Helvetica Neue Light"/>
              </a:defRPr>
            </a:lvl3pPr>
            <a:lvl4pPr marL="1828800" marR="0" lvl="3" indent="-323850" algn="l" rtl="0">
              <a:lnSpc>
                <a:spcPct val="100000"/>
              </a:lnSpc>
              <a:spcBef>
                <a:spcPts val="2200"/>
              </a:spcBef>
              <a:spcAft>
                <a:spcPts val="0"/>
              </a:spcAft>
              <a:buClr>
                <a:srgbClr val="FFFFFF"/>
              </a:buClr>
              <a:buSzPts val="1500"/>
              <a:buFont typeface="Helvetica Neue Light"/>
              <a:buChar char="•"/>
              <a:defRPr sz="2000" b="0" i="0" u="none" strike="noStrike" cap="none">
                <a:solidFill>
                  <a:srgbClr val="FFFFFF"/>
                </a:solidFill>
                <a:latin typeface="Helvetica Neue Light"/>
                <a:ea typeface="Helvetica Neue Light"/>
                <a:cs typeface="Helvetica Neue Light"/>
                <a:sym typeface="Helvetica Neue Light"/>
              </a:defRPr>
            </a:lvl4pPr>
            <a:lvl5pPr marL="2286000" marR="0" lvl="4" indent="-323850" algn="l" rtl="0">
              <a:lnSpc>
                <a:spcPct val="100000"/>
              </a:lnSpc>
              <a:spcBef>
                <a:spcPts val="2200"/>
              </a:spcBef>
              <a:spcAft>
                <a:spcPts val="0"/>
              </a:spcAft>
              <a:buClr>
                <a:srgbClr val="FFFFFF"/>
              </a:buClr>
              <a:buSzPts val="1500"/>
              <a:buFont typeface="Helvetica Neue Light"/>
              <a:buChar char="•"/>
              <a:defRPr sz="2000" b="0" i="0" u="none" strike="noStrike" cap="none">
                <a:solidFill>
                  <a:srgbClr val="FFFFFF"/>
                </a:solidFill>
                <a:latin typeface="Helvetica Neue Light"/>
                <a:ea typeface="Helvetica Neue Light"/>
                <a:cs typeface="Helvetica Neue Light"/>
                <a:sym typeface="Helvetica Neue Light"/>
              </a:defRPr>
            </a:lvl5pPr>
            <a:lvl6pPr marL="2743200" marR="0" lvl="5"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L="3200400" marR="0" lvl="6"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L="3657600" marR="0" lvl="7"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L="4114800" marR="0" lvl="8"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43" name="Google Shape;143;p29"/>
          <p:cNvSpPr txBox="1">
            <a:spLocks noGrp="1"/>
          </p:cNvSpPr>
          <p:nvPr>
            <p:ph type="sldNum" idx="12"/>
          </p:nvPr>
        </p:nvSpPr>
        <p:spPr>
          <a:xfrm>
            <a:off x="4484637" y="4905375"/>
            <a:ext cx="169964" cy="176212"/>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Center">
  <p:cSld name="Title - Center">
    <p:bg>
      <p:bgPr>
        <a:solidFill>
          <a:srgbClr val="000000"/>
        </a:solidFill>
        <a:effectLst/>
      </p:bgPr>
    </p:bg>
    <p:spTree>
      <p:nvGrpSpPr>
        <p:cNvPr id="1" name="Shape 144"/>
        <p:cNvGrpSpPr/>
        <p:nvPr/>
      </p:nvGrpSpPr>
      <p:grpSpPr>
        <a:xfrm>
          <a:off x="0" y="0"/>
          <a:ext cx="0" cy="0"/>
          <a:chOff x="0" y="0"/>
          <a:chExt cx="0" cy="0"/>
        </a:xfrm>
      </p:grpSpPr>
      <p:sp>
        <p:nvSpPr>
          <p:cNvPr id="145" name="Google Shape;145;p30"/>
          <p:cNvSpPr txBox="1">
            <a:spLocks noGrp="1"/>
          </p:cNvSpPr>
          <p:nvPr>
            <p:ph type="title"/>
          </p:nvPr>
        </p:nvSpPr>
        <p:spPr>
          <a:xfrm>
            <a:off x="1812726" y="1816298"/>
            <a:ext cx="5518547" cy="1505546"/>
          </a:xfrm>
          <a:prstGeom prst="rect">
            <a:avLst/>
          </a:prstGeom>
          <a:noFill/>
          <a:ln>
            <a:noFill/>
          </a:ln>
        </p:spPr>
        <p:txBody>
          <a:bodyPr spcFirstLastPara="1" wrap="square" lIns="21425" tIns="21425" rIns="21425" bIns="21425" anchor="ctr" anchorCtr="0"/>
          <a:lstStyle>
            <a:lvl1pPr marR="0" lvl="0" algn="r" rtl="0">
              <a:lnSpc>
                <a:spcPct val="100000"/>
              </a:lnSpc>
              <a:spcBef>
                <a:spcPts val="0"/>
              </a:spcBef>
              <a:spcAft>
                <a:spcPts val="0"/>
              </a:spcAft>
              <a:buClr>
                <a:srgbClr val="FFFFFF"/>
              </a:buClr>
              <a:buSzPts val="4300"/>
              <a:buFont typeface="Carme"/>
              <a:buNone/>
              <a:defRPr sz="4300" b="0" i="0" u="none" strike="noStrike" cap="none">
                <a:solidFill>
                  <a:srgbClr val="FFFFFF"/>
                </a:solidFill>
                <a:latin typeface="Carme"/>
                <a:ea typeface="Carme"/>
                <a:cs typeface="Carme"/>
                <a:sym typeface="Carme"/>
              </a:defRPr>
            </a:lvl1pPr>
            <a:lvl2pPr marR="0" lvl="1"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146" name="Google Shape;146;p30"/>
          <p:cNvSpPr txBox="1">
            <a:spLocks noGrp="1"/>
          </p:cNvSpPr>
          <p:nvPr>
            <p:ph type="sldNum" idx="12"/>
          </p:nvPr>
        </p:nvSpPr>
        <p:spPr>
          <a:xfrm>
            <a:off x="4505027" y="4302324"/>
            <a:ext cx="133946" cy="161925"/>
          </a:xfrm>
          <a:prstGeom prst="rect">
            <a:avLst/>
          </a:prstGeom>
          <a:noFill/>
          <a:ln>
            <a:noFill/>
          </a:ln>
        </p:spPr>
        <p:txBody>
          <a:bodyPr spcFirstLastPara="1" wrap="square" lIns="21425" tIns="21425" rIns="21425" bIns="21425" anchor="t" anchorCtr="0">
            <a:noAutofit/>
          </a:bodyPr>
          <a:lstStyle>
            <a:lvl1pPr marL="0" marR="0" lvl="0" indent="0" algn="ctr" rtl="0">
              <a:lnSpc>
                <a:spcPct val="100000"/>
              </a:lnSpc>
              <a:spcBef>
                <a:spcPts val="0"/>
              </a:spcBef>
              <a:spcAft>
                <a:spcPts val="0"/>
              </a:spcAft>
              <a:buClr>
                <a:srgbClr val="000000"/>
              </a:buClr>
              <a:buSzPts val="800"/>
              <a:buFont typeface="Gill Sans"/>
              <a:buNone/>
              <a:defRPr sz="800" b="0" i="0" u="none" strike="noStrike" cap="none">
                <a:solidFill>
                  <a:srgbClr val="000000"/>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800"/>
              <a:buFont typeface="Gill Sans"/>
              <a:buNone/>
              <a:defRPr sz="800" b="0" i="0" u="none" strike="noStrike" cap="none">
                <a:solidFill>
                  <a:srgbClr val="000000"/>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800"/>
              <a:buFont typeface="Gill Sans"/>
              <a:buNone/>
              <a:defRPr sz="800" b="0" i="0" u="none" strike="noStrike" cap="none">
                <a:solidFill>
                  <a:srgbClr val="000000"/>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800"/>
              <a:buFont typeface="Gill Sans"/>
              <a:buNone/>
              <a:defRPr sz="800" b="0" i="0" u="none" strike="noStrike" cap="none">
                <a:solidFill>
                  <a:srgbClr val="000000"/>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800"/>
              <a:buFont typeface="Gill Sans"/>
              <a:buNone/>
              <a:defRPr sz="800" b="0" i="0" u="none" strike="noStrike" cap="none">
                <a:solidFill>
                  <a:srgbClr val="000000"/>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800"/>
              <a:buFont typeface="Gill Sans"/>
              <a:buNone/>
              <a:defRPr sz="800" b="0" i="0" u="none" strike="noStrike" cap="none">
                <a:solidFill>
                  <a:srgbClr val="000000"/>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800"/>
              <a:buFont typeface="Gill Sans"/>
              <a:buNone/>
              <a:defRPr sz="800" b="0" i="0" u="none" strike="noStrike" cap="none">
                <a:solidFill>
                  <a:srgbClr val="000000"/>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800"/>
              <a:buFont typeface="Gill Sans"/>
              <a:buNone/>
              <a:defRPr sz="800" b="0" i="0" u="none" strike="noStrike" cap="none">
                <a:solidFill>
                  <a:srgbClr val="000000"/>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800"/>
              <a:buFont typeface="Gill Sans"/>
              <a:buNone/>
              <a:defRPr sz="800" b="0" i="0" u="none" strike="noStrike" cap="none">
                <a:solidFill>
                  <a:srgbClr val="000000"/>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mp; Subtitle" type="title">
  <p:cSld name="TITLE">
    <p:bg>
      <p:bgPr>
        <a:solidFill>
          <a:srgbClr val="000000"/>
        </a:solidFill>
        <a:effectLst/>
      </p:bgPr>
    </p:bg>
    <p:spTree>
      <p:nvGrpSpPr>
        <p:cNvPr id="1" name="Shape 147"/>
        <p:cNvGrpSpPr/>
        <p:nvPr/>
      </p:nvGrpSpPr>
      <p:grpSpPr>
        <a:xfrm>
          <a:off x="0" y="0"/>
          <a:ext cx="0" cy="0"/>
          <a:chOff x="0" y="0"/>
          <a:chExt cx="0" cy="0"/>
        </a:xfrm>
      </p:grpSpPr>
      <p:sp>
        <p:nvSpPr>
          <p:cNvPr id="148" name="Google Shape;148;p31"/>
          <p:cNvSpPr txBox="1">
            <a:spLocks noGrp="1"/>
          </p:cNvSpPr>
          <p:nvPr>
            <p:ph type="title"/>
          </p:nvPr>
        </p:nvSpPr>
        <p:spPr>
          <a:xfrm>
            <a:off x="1812726" y="863947"/>
            <a:ext cx="5518547" cy="1741289"/>
          </a:xfrm>
          <a:prstGeom prst="rect">
            <a:avLst/>
          </a:prstGeom>
          <a:noFill/>
          <a:ln>
            <a:noFill/>
          </a:ln>
        </p:spPr>
        <p:txBody>
          <a:bodyPr spcFirstLastPara="1" wrap="square" lIns="26775" tIns="26775" rIns="26775" bIns="26775" anchor="b" anchorCtr="0"/>
          <a:lstStyle>
            <a:lvl1pPr marR="0" lvl="0" algn="r" rtl="0">
              <a:lnSpc>
                <a:spcPct val="100000"/>
              </a:lnSpc>
              <a:spcBef>
                <a:spcPts val="0"/>
              </a:spcBef>
              <a:spcAft>
                <a:spcPts val="0"/>
              </a:spcAft>
              <a:buClr>
                <a:srgbClr val="FFFFFF"/>
              </a:buClr>
              <a:buSzPts val="4200"/>
              <a:buFont typeface="Helvetica Neue"/>
              <a:buNone/>
              <a:defRPr sz="4200" b="0" i="0" u="none" strike="noStrike" cap="none">
                <a:solidFill>
                  <a:srgbClr val="FFFFFF"/>
                </a:solidFill>
                <a:latin typeface="Helvetica Neue"/>
                <a:ea typeface="Helvetica Neue"/>
                <a:cs typeface="Helvetica Neue"/>
                <a:sym typeface="Helvetica Neue"/>
              </a:defRPr>
            </a:lvl1pPr>
            <a:lvl2pPr marR="0" lvl="1"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149" name="Google Shape;149;p31"/>
          <p:cNvSpPr txBox="1">
            <a:spLocks noGrp="1"/>
          </p:cNvSpPr>
          <p:nvPr>
            <p:ph type="body" idx="1"/>
          </p:nvPr>
        </p:nvSpPr>
        <p:spPr>
          <a:xfrm>
            <a:off x="1812726" y="2652117"/>
            <a:ext cx="5518547" cy="596057"/>
          </a:xfrm>
          <a:prstGeom prst="rect">
            <a:avLst/>
          </a:prstGeom>
          <a:noFill/>
          <a:ln>
            <a:noFill/>
          </a:ln>
        </p:spPr>
        <p:txBody>
          <a:bodyPr spcFirstLastPara="1" wrap="square" lIns="26775" tIns="26775" rIns="26775" bIns="26775" anchor="t" anchorCtr="0"/>
          <a:lstStyle>
            <a:lvl1pPr marL="457200" marR="0" lvl="0" indent="-228600" algn="ctr" rtl="0">
              <a:lnSpc>
                <a:spcPct val="100000"/>
              </a:lnSpc>
              <a:spcBef>
                <a:spcPts val="0"/>
              </a:spcBef>
              <a:spcAft>
                <a:spcPts val="0"/>
              </a:spcAft>
              <a:buClr>
                <a:srgbClr val="FFFFFF"/>
              </a:buClr>
              <a:buSzPts val="1700"/>
              <a:buFont typeface="Helvetica Neue Light"/>
              <a:buNone/>
              <a:defRPr sz="1700" b="0" i="0" u="none" strike="noStrike" cap="none">
                <a:solidFill>
                  <a:srgbClr val="FFFFFF"/>
                </a:solidFill>
                <a:latin typeface="Helvetica Neue Light"/>
                <a:ea typeface="Helvetica Neue Light"/>
                <a:cs typeface="Helvetica Neue Light"/>
                <a:sym typeface="Helvetica Neue Light"/>
              </a:defRPr>
            </a:lvl1pPr>
            <a:lvl2pPr marL="914400" marR="0" lvl="1" indent="-228600" algn="ctr" rtl="0">
              <a:lnSpc>
                <a:spcPct val="100000"/>
              </a:lnSpc>
              <a:spcBef>
                <a:spcPts val="0"/>
              </a:spcBef>
              <a:spcAft>
                <a:spcPts val="0"/>
              </a:spcAft>
              <a:buClr>
                <a:srgbClr val="FFFFFF"/>
              </a:buClr>
              <a:buSzPts val="1700"/>
              <a:buFont typeface="Helvetica Neue Light"/>
              <a:buNone/>
              <a:defRPr sz="1700" b="0" i="0" u="none" strike="noStrike" cap="none">
                <a:solidFill>
                  <a:srgbClr val="FFFFFF"/>
                </a:solidFill>
                <a:latin typeface="Helvetica Neue Light"/>
                <a:ea typeface="Helvetica Neue Light"/>
                <a:cs typeface="Helvetica Neue Light"/>
                <a:sym typeface="Helvetica Neue Light"/>
              </a:defRPr>
            </a:lvl2pPr>
            <a:lvl3pPr marL="1371600" marR="0" lvl="2" indent="-228600" algn="ctr" rtl="0">
              <a:lnSpc>
                <a:spcPct val="100000"/>
              </a:lnSpc>
              <a:spcBef>
                <a:spcPts val="0"/>
              </a:spcBef>
              <a:spcAft>
                <a:spcPts val="0"/>
              </a:spcAft>
              <a:buClr>
                <a:srgbClr val="FFFFFF"/>
              </a:buClr>
              <a:buSzPts val="1700"/>
              <a:buFont typeface="Helvetica Neue Light"/>
              <a:buNone/>
              <a:defRPr sz="1700" b="0" i="0" u="none" strike="noStrike" cap="none">
                <a:solidFill>
                  <a:srgbClr val="FFFFFF"/>
                </a:solidFill>
                <a:latin typeface="Helvetica Neue Light"/>
                <a:ea typeface="Helvetica Neue Light"/>
                <a:cs typeface="Helvetica Neue Light"/>
                <a:sym typeface="Helvetica Neue Light"/>
              </a:defRPr>
            </a:lvl3pPr>
            <a:lvl4pPr marL="1828800" marR="0" lvl="3" indent="-228600" algn="ctr" rtl="0">
              <a:lnSpc>
                <a:spcPct val="100000"/>
              </a:lnSpc>
              <a:spcBef>
                <a:spcPts val="0"/>
              </a:spcBef>
              <a:spcAft>
                <a:spcPts val="0"/>
              </a:spcAft>
              <a:buClr>
                <a:srgbClr val="FFFFFF"/>
              </a:buClr>
              <a:buSzPts val="1700"/>
              <a:buFont typeface="Helvetica Neue Light"/>
              <a:buNone/>
              <a:defRPr sz="1700" b="0" i="0" u="none" strike="noStrike" cap="none">
                <a:solidFill>
                  <a:srgbClr val="FFFFFF"/>
                </a:solidFill>
                <a:latin typeface="Helvetica Neue Light"/>
                <a:ea typeface="Helvetica Neue Light"/>
                <a:cs typeface="Helvetica Neue Light"/>
                <a:sym typeface="Helvetica Neue Light"/>
              </a:defRPr>
            </a:lvl4pPr>
            <a:lvl5pPr marL="2286000" marR="0" lvl="4" indent="-228600" algn="ctr" rtl="0">
              <a:lnSpc>
                <a:spcPct val="100000"/>
              </a:lnSpc>
              <a:spcBef>
                <a:spcPts val="0"/>
              </a:spcBef>
              <a:spcAft>
                <a:spcPts val="0"/>
              </a:spcAft>
              <a:buClr>
                <a:srgbClr val="FFFFFF"/>
              </a:buClr>
              <a:buSzPts val="1700"/>
              <a:buFont typeface="Helvetica Neue Light"/>
              <a:buNone/>
              <a:defRPr sz="1700" b="0" i="0" u="none" strike="noStrike" cap="none">
                <a:solidFill>
                  <a:srgbClr val="FFFFFF"/>
                </a:solidFill>
                <a:latin typeface="Helvetica Neue Light"/>
                <a:ea typeface="Helvetica Neue Light"/>
                <a:cs typeface="Helvetica Neue Light"/>
                <a:sym typeface="Helvetica Neue Light"/>
              </a:defRPr>
            </a:lvl5pPr>
            <a:lvl6pPr marL="2743200" marR="0" lvl="5"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L="3200400" marR="0" lvl="6"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L="3657600" marR="0" lvl="7"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L="4114800" marR="0" lvl="8"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50" name="Google Shape;150;p31"/>
          <p:cNvSpPr txBox="1">
            <a:spLocks noGrp="1"/>
          </p:cNvSpPr>
          <p:nvPr>
            <p:ph type="sldNum" idx="12"/>
          </p:nvPr>
        </p:nvSpPr>
        <p:spPr>
          <a:xfrm>
            <a:off x="4475930" y="4882307"/>
            <a:ext cx="185442" cy="191691"/>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Center">
  <p:cSld name="Title - Center 2">
    <p:bg>
      <p:bgPr>
        <a:solidFill>
          <a:srgbClr val="000000"/>
        </a:solidFill>
        <a:effectLst/>
      </p:bgPr>
    </p:bg>
    <p:spTree>
      <p:nvGrpSpPr>
        <p:cNvPr id="1" name="Shape 151"/>
        <p:cNvGrpSpPr/>
        <p:nvPr/>
      </p:nvGrpSpPr>
      <p:grpSpPr>
        <a:xfrm>
          <a:off x="0" y="0"/>
          <a:ext cx="0" cy="0"/>
          <a:chOff x="0" y="0"/>
          <a:chExt cx="0" cy="0"/>
        </a:xfrm>
      </p:grpSpPr>
      <p:sp>
        <p:nvSpPr>
          <p:cNvPr id="152" name="Google Shape;152;p32"/>
          <p:cNvSpPr txBox="1">
            <a:spLocks noGrp="1"/>
          </p:cNvSpPr>
          <p:nvPr>
            <p:ph type="title"/>
          </p:nvPr>
        </p:nvSpPr>
        <p:spPr>
          <a:xfrm>
            <a:off x="892969" y="1564481"/>
            <a:ext cx="7358063" cy="2007394"/>
          </a:xfrm>
          <a:prstGeom prst="rect">
            <a:avLst/>
          </a:prstGeom>
          <a:noFill/>
          <a:ln>
            <a:noFill/>
          </a:ln>
        </p:spPr>
        <p:txBody>
          <a:bodyPr spcFirstLastPara="1" wrap="square" lIns="28575" tIns="28575" rIns="28575" bIns="28575" anchor="ctr" anchorCtr="0"/>
          <a:lstStyle>
            <a:lvl1pPr marR="0" lvl="0" algn="r" rtl="0">
              <a:lnSpc>
                <a:spcPct val="100000"/>
              </a:lnSpc>
              <a:spcBef>
                <a:spcPts val="0"/>
              </a:spcBef>
              <a:spcAft>
                <a:spcPts val="0"/>
              </a:spcAft>
              <a:buClr>
                <a:srgbClr val="FFFFFF"/>
              </a:buClr>
              <a:buSzPts val="4400"/>
              <a:buFont typeface="Carme"/>
              <a:buNone/>
              <a:defRPr sz="4400" b="0" i="0" u="none" strike="noStrike" cap="none">
                <a:solidFill>
                  <a:srgbClr val="FFFFFF"/>
                </a:solidFill>
                <a:latin typeface="Carme"/>
                <a:ea typeface="Carme"/>
                <a:cs typeface="Carme"/>
                <a:sym typeface="Carme"/>
              </a:defRPr>
            </a:lvl1pPr>
            <a:lvl2pPr marR="0" lvl="1"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153" name="Google Shape;153;p32"/>
          <p:cNvSpPr txBox="1">
            <a:spLocks noGrp="1"/>
          </p:cNvSpPr>
          <p:nvPr>
            <p:ph type="sldNum" idx="12"/>
          </p:nvPr>
        </p:nvSpPr>
        <p:spPr>
          <a:xfrm>
            <a:off x="4482703" y="4879181"/>
            <a:ext cx="178594" cy="190500"/>
          </a:xfrm>
          <a:prstGeom prst="rect">
            <a:avLst/>
          </a:prstGeom>
          <a:noFill/>
          <a:ln>
            <a:noFill/>
          </a:ln>
        </p:spPr>
        <p:txBody>
          <a:bodyPr spcFirstLastPara="1" wrap="square" lIns="28575" tIns="28575" rIns="28575" bIns="28575" anchor="t" anchorCtr="0">
            <a:noAutofit/>
          </a:bodyPr>
          <a:lstStyle>
            <a:lvl1pPr marL="0" marR="0" lvl="0" indent="0" algn="ctr" rtl="0">
              <a:lnSpc>
                <a:spcPct val="100000"/>
              </a:lnSpc>
              <a:spcBef>
                <a:spcPts val="0"/>
              </a:spcBef>
              <a:spcAft>
                <a:spcPts val="0"/>
              </a:spcAft>
              <a:buClr>
                <a:srgbClr val="000000"/>
              </a:buClr>
              <a:buSzPts val="900"/>
              <a:buFont typeface="Gill Sans"/>
              <a:buNone/>
              <a:defRPr sz="900" b="0" i="0" u="none" strike="noStrike" cap="none">
                <a:solidFill>
                  <a:srgbClr val="000000"/>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900"/>
              <a:buFont typeface="Gill Sans"/>
              <a:buNone/>
              <a:defRPr sz="900" b="0" i="0" u="none" strike="noStrike" cap="none">
                <a:solidFill>
                  <a:srgbClr val="000000"/>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900"/>
              <a:buFont typeface="Gill Sans"/>
              <a:buNone/>
              <a:defRPr sz="900" b="0" i="0" u="none" strike="noStrike" cap="none">
                <a:solidFill>
                  <a:srgbClr val="000000"/>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900"/>
              <a:buFont typeface="Gill Sans"/>
              <a:buNone/>
              <a:defRPr sz="900" b="0" i="0" u="none" strike="noStrike" cap="none">
                <a:solidFill>
                  <a:srgbClr val="000000"/>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900"/>
              <a:buFont typeface="Gill Sans"/>
              <a:buNone/>
              <a:defRPr sz="900" b="0" i="0" u="none" strike="noStrike" cap="none">
                <a:solidFill>
                  <a:srgbClr val="000000"/>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900"/>
              <a:buFont typeface="Gill Sans"/>
              <a:buNone/>
              <a:defRPr sz="900" b="0" i="0" u="none" strike="noStrike" cap="none">
                <a:solidFill>
                  <a:srgbClr val="000000"/>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900"/>
              <a:buFont typeface="Gill Sans"/>
              <a:buNone/>
              <a:defRPr sz="900" b="0" i="0" u="none" strike="noStrike" cap="none">
                <a:solidFill>
                  <a:srgbClr val="000000"/>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900"/>
              <a:buFont typeface="Gill Sans"/>
              <a:buNone/>
              <a:defRPr sz="900" b="0" i="0" u="none" strike="noStrike" cap="none">
                <a:solidFill>
                  <a:srgbClr val="000000"/>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900"/>
              <a:buFont typeface="Gill Sans"/>
              <a:buNone/>
              <a:defRPr sz="900" b="0" i="0" u="none" strike="noStrike" cap="none">
                <a:solidFill>
                  <a:srgbClr val="000000"/>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Top">
  <p:cSld name="Title - Top">
    <p:bg>
      <p:bgPr>
        <a:solidFill>
          <a:srgbClr val="000000"/>
        </a:solidFill>
        <a:effectLst/>
      </p:bgPr>
    </p:bg>
    <p:spTree>
      <p:nvGrpSpPr>
        <p:cNvPr id="1" name="Shape 154"/>
        <p:cNvGrpSpPr/>
        <p:nvPr/>
      </p:nvGrpSpPr>
      <p:grpSpPr>
        <a:xfrm>
          <a:off x="0" y="0"/>
          <a:ext cx="0" cy="0"/>
          <a:chOff x="0" y="0"/>
          <a:chExt cx="0" cy="0"/>
        </a:xfrm>
      </p:grpSpPr>
      <p:sp>
        <p:nvSpPr>
          <p:cNvPr id="155" name="Google Shape;155;p33"/>
          <p:cNvSpPr txBox="1">
            <a:spLocks noGrp="1"/>
          </p:cNvSpPr>
          <p:nvPr>
            <p:ph type="title"/>
          </p:nvPr>
        </p:nvSpPr>
        <p:spPr>
          <a:xfrm>
            <a:off x="892969" y="135731"/>
            <a:ext cx="7358063" cy="1285875"/>
          </a:xfrm>
          <a:prstGeom prst="rect">
            <a:avLst/>
          </a:prstGeom>
          <a:noFill/>
          <a:ln>
            <a:noFill/>
          </a:ln>
        </p:spPr>
        <p:txBody>
          <a:bodyPr spcFirstLastPara="1" wrap="square" lIns="28575" tIns="28575" rIns="28575" bIns="28575" anchor="ctr" anchorCtr="0"/>
          <a:lstStyle>
            <a:lvl1pPr marR="0" lvl="0" algn="r" rtl="0">
              <a:lnSpc>
                <a:spcPct val="100000"/>
              </a:lnSpc>
              <a:spcBef>
                <a:spcPts val="0"/>
              </a:spcBef>
              <a:spcAft>
                <a:spcPts val="0"/>
              </a:spcAft>
              <a:buClr>
                <a:srgbClr val="FFFFFF"/>
              </a:buClr>
              <a:buSzPts val="4400"/>
              <a:buFont typeface="Carme"/>
              <a:buNone/>
              <a:defRPr sz="4400" b="0" i="0" u="none" strike="noStrike" cap="none">
                <a:solidFill>
                  <a:srgbClr val="FFFFFF"/>
                </a:solidFill>
                <a:latin typeface="Carme"/>
                <a:ea typeface="Carme"/>
                <a:cs typeface="Carme"/>
                <a:sym typeface="Carme"/>
              </a:defRPr>
            </a:lvl1pPr>
            <a:lvl2pPr marR="0" lvl="1"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156" name="Google Shape;156;p33"/>
          <p:cNvSpPr txBox="1">
            <a:spLocks noGrp="1"/>
          </p:cNvSpPr>
          <p:nvPr>
            <p:ph type="sldNum" idx="12"/>
          </p:nvPr>
        </p:nvSpPr>
        <p:spPr>
          <a:xfrm>
            <a:off x="4482703" y="4879181"/>
            <a:ext cx="178594" cy="190500"/>
          </a:xfrm>
          <a:prstGeom prst="rect">
            <a:avLst/>
          </a:prstGeom>
          <a:noFill/>
          <a:ln>
            <a:noFill/>
          </a:ln>
        </p:spPr>
        <p:txBody>
          <a:bodyPr spcFirstLastPara="1" wrap="square" lIns="28575" tIns="28575" rIns="28575" bIns="28575" anchor="t" anchorCtr="0">
            <a:noAutofit/>
          </a:bodyPr>
          <a:lstStyle>
            <a:lvl1pPr marL="0" marR="0" lvl="0" indent="0" algn="ctr" rtl="0">
              <a:lnSpc>
                <a:spcPct val="100000"/>
              </a:lnSpc>
              <a:spcBef>
                <a:spcPts val="0"/>
              </a:spcBef>
              <a:spcAft>
                <a:spcPts val="0"/>
              </a:spcAft>
              <a:buClr>
                <a:srgbClr val="000000"/>
              </a:buClr>
              <a:buSzPts val="900"/>
              <a:buFont typeface="Gill Sans"/>
              <a:buNone/>
              <a:defRPr sz="900" b="0" i="0" u="none" strike="noStrike" cap="none">
                <a:solidFill>
                  <a:srgbClr val="000000"/>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900"/>
              <a:buFont typeface="Gill Sans"/>
              <a:buNone/>
              <a:defRPr sz="900" b="0" i="0" u="none" strike="noStrike" cap="none">
                <a:solidFill>
                  <a:srgbClr val="000000"/>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900"/>
              <a:buFont typeface="Gill Sans"/>
              <a:buNone/>
              <a:defRPr sz="900" b="0" i="0" u="none" strike="noStrike" cap="none">
                <a:solidFill>
                  <a:srgbClr val="000000"/>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900"/>
              <a:buFont typeface="Gill Sans"/>
              <a:buNone/>
              <a:defRPr sz="900" b="0" i="0" u="none" strike="noStrike" cap="none">
                <a:solidFill>
                  <a:srgbClr val="000000"/>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900"/>
              <a:buFont typeface="Gill Sans"/>
              <a:buNone/>
              <a:defRPr sz="900" b="0" i="0" u="none" strike="noStrike" cap="none">
                <a:solidFill>
                  <a:srgbClr val="000000"/>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900"/>
              <a:buFont typeface="Gill Sans"/>
              <a:buNone/>
              <a:defRPr sz="900" b="0" i="0" u="none" strike="noStrike" cap="none">
                <a:solidFill>
                  <a:srgbClr val="000000"/>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900"/>
              <a:buFont typeface="Gill Sans"/>
              <a:buNone/>
              <a:defRPr sz="900" b="0" i="0" u="none" strike="noStrike" cap="none">
                <a:solidFill>
                  <a:srgbClr val="000000"/>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900"/>
              <a:buFont typeface="Gill Sans"/>
              <a:buNone/>
              <a:defRPr sz="900" b="0" i="0" u="none" strike="noStrike" cap="none">
                <a:solidFill>
                  <a:srgbClr val="000000"/>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900"/>
              <a:buFont typeface="Gill Sans"/>
              <a:buNone/>
              <a:defRPr sz="900" b="0" i="0" u="none" strike="noStrike" cap="none">
                <a:solidFill>
                  <a:srgbClr val="000000"/>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el en opsomming">
  <p:cSld name="Titel en opsomming 3">
    <p:bg>
      <p:bgPr>
        <a:solidFill>
          <a:srgbClr val="000000"/>
        </a:solidFill>
        <a:effectLst/>
      </p:bgPr>
    </p:bg>
    <p:spTree>
      <p:nvGrpSpPr>
        <p:cNvPr id="1" name="Shape 157"/>
        <p:cNvGrpSpPr/>
        <p:nvPr/>
      </p:nvGrpSpPr>
      <p:grpSpPr>
        <a:xfrm>
          <a:off x="0" y="0"/>
          <a:ext cx="0" cy="0"/>
          <a:chOff x="0" y="0"/>
          <a:chExt cx="0" cy="0"/>
        </a:xfrm>
      </p:grpSpPr>
      <p:sp>
        <p:nvSpPr>
          <p:cNvPr id="158" name="Google Shape;158;p34"/>
          <p:cNvSpPr txBox="1">
            <a:spLocks noGrp="1"/>
          </p:cNvSpPr>
          <p:nvPr>
            <p:ph type="title"/>
          </p:nvPr>
        </p:nvSpPr>
        <p:spPr>
          <a:xfrm>
            <a:off x="1618059" y="742950"/>
            <a:ext cx="5907882" cy="642938"/>
          </a:xfrm>
          <a:prstGeom prst="rect">
            <a:avLst/>
          </a:prstGeom>
          <a:noFill/>
          <a:ln>
            <a:noFill/>
          </a:ln>
        </p:spPr>
        <p:txBody>
          <a:bodyPr spcFirstLastPara="1" wrap="square" lIns="14300" tIns="14300" rIns="14300" bIns="14300" anchor="ctr" anchorCtr="0"/>
          <a:lstStyle>
            <a:lvl1pPr marR="0" lvl="0" algn="r" rtl="0">
              <a:lnSpc>
                <a:spcPct val="100000"/>
              </a:lnSpc>
              <a:spcBef>
                <a:spcPts val="0"/>
              </a:spcBef>
              <a:spcAft>
                <a:spcPts val="0"/>
              </a:spcAft>
              <a:buClr>
                <a:srgbClr val="FFFFFF"/>
              </a:buClr>
              <a:buSzPts val="4100"/>
              <a:buFont typeface="Helvetica Neue"/>
              <a:buNone/>
              <a:defRPr sz="4100" b="0" i="0" u="none" strike="noStrike" cap="none">
                <a:solidFill>
                  <a:srgbClr val="FFFFFF"/>
                </a:solidFill>
                <a:latin typeface="Helvetica Neue"/>
                <a:ea typeface="Helvetica Neue"/>
                <a:cs typeface="Helvetica Neue"/>
                <a:sym typeface="Helvetica Neue"/>
              </a:defRPr>
            </a:lvl1pPr>
            <a:lvl2pPr marR="0" lvl="1"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159" name="Google Shape;159;p34"/>
          <p:cNvSpPr txBox="1">
            <a:spLocks noGrp="1"/>
          </p:cNvSpPr>
          <p:nvPr>
            <p:ph type="body" idx="1"/>
          </p:nvPr>
        </p:nvSpPr>
        <p:spPr>
          <a:xfrm>
            <a:off x="1618059" y="1528763"/>
            <a:ext cx="5907882" cy="2614613"/>
          </a:xfrm>
          <a:prstGeom prst="rect">
            <a:avLst/>
          </a:prstGeom>
          <a:noFill/>
          <a:ln>
            <a:noFill/>
          </a:ln>
        </p:spPr>
        <p:txBody>
          <a:bodyPr spcFirstLastPara="1" wrap="square" lIns="14300" tIns="14300" rIns="14300" bIns="14300" anchor="ctr" anchorCtr="0"/>
          <a:lstStyle>
            <a:lvl1pPr marL="457200" marR="0" lvl="0" indent="-317500" algn="l" rtl="0">
              <a:lnSpc>
                <a:spcPct val="100000"/>
              </a:lnSpc>
              <a:spcBef>
                <a:spcPts val="3100"/>
              </a:spcBef>
              <a:spcAft>
                <a:spcPts val="0"/>
              </a:spcAft>
              <a:buClr>
                <a:srgbClr val="FFFFFF"/>
              </a:buClr>
              <a:buSzPts val="1400"/>
              <a:buFont typeface="Helvetica Neue Light"/>
              <a:buChar char="•"/>
              <a:defRPr sz="1900" b="0" i="0" u="none" strike="noStrike" cap="none">
                <a:solidFill>
                  <a:srgbClr val="FFFFFF"/>
                </a:solidFill>
                <a:latin typeface="Helvetica Neue Light"/>
                <a:ea typeface="Helvetica Neue Light"/>
                <a:cs typeface="Helvetica Neue Light"/>
                <a:sym typeface="Helvetica Neue Light"/>
              </a:defRPr>
            </a:lvl1pPr>
            <a:lvl2pPr marL="914400" marR="0" lvl="1" indent="-317500" algn="l" rtl="0">
              <a:lnSpc>
                <a:spcPct val="100000"/>
              </a:lnSpc>
              <a:spcBef>
                <a:spcPts val="3100"/>
              </a:spcBef>
              <a:spcAft>
                <a:spcPts val="0"/>
              </a:spcAft>
              <a:buClr>
                <a:srgbClr val="FFFFFF"/>
              </a:buClr>
              <a:buSzPts val="1400"/>
              <a:buFont typeface="Helvetica Neue Light"/>
              <a:buChar char="•"/>
              <a:defRPr sz="1900" b="0" i="0" u="none" strike="noStrike" cap="none">
                <a:solidFill>
                  <a:srgbClr val="FFFFFF"/>
                </a:solidFill>
                <a:latin typeface="Helvetica Neue Light"/>
                <a:ea typeface="Helvetica Neue Light"/>
                <a:cs typeface="Helvetica Neue Light"/>
                <a:sym typeface="Helvetica Neue Light"/>
              </a:defRPr>
            </a:lvl2pPr>
            <a:lvl3pPr marL="1371600" marR="0" lvl="2" indent="-317500" algn="l" rtl="0">
              <a:lnSpc>
                <a:spcPct val="100000"/>
              </a:lnSpc>
              <a:spcBef>
                <a:spcPts val="3100"/>
              </a:spcBef>
              <a:spcAft>
                <a:spcPts val="0"/>
              </a:spcAft>
              <a:buClr>
                <a:srgbClr val="FFFFFF"/>
              </a:buClr>
              <a:buSzPts val="1400"/>
              <a:buFont typeface="Helvetica Neue Light"/>
              <a:buChar char="•"/>
              <a:defRPr sz="1900" b="0" i="0" u="none" strike="noStrike" cap="none">
                <a:solidFill>
                  <a:srgbClr val="FFFFFF"/>
                </a:solidFill>
                <a:latin typeface="Helvetica Neue Light"/>
                <a:ea typeface="Helvetica Neue Light"/>
                <a:cs typeface="Helvetica Neue Light"/>
                <a:sym typeface="Helvetica Neue Light"/>
              </a:defRPr>
            </a:lvl3pPr>
            <a:lvl4pPr marL="1828800" marR="0" lvl="3" indent="-317500" algn="l" rtl="0">
              <a:lnSpc>
                <a:spcPct val="100000"/>
              </a:lnSpc>
              <a:spcBef>
                <a:spcPts val="3100"/>
              </a:spcBef>
              <a:spcAft>
                <a:spcPts val="0"/>
              </a:spcAft>
              <a:buClr>
                <a:srgbClr val="FFFFFF"/>
              </a:buClr>
              <a:buSzPts val="1400"/>
              <a:buFont typeface="Helvetica Neue Light"/>
              <a:buChar char="•"/>
              <a:defRPr sz="1900" b="0" i="0" u="none" strike="noStrike" cap="none">
                <a:solidFill>
                  <a:srgbClr val="FFFFFF"/>
                </a:solidFill>
                <a:latin typeface="Helvetica Neue Light"/>
                <a:ea typeface="Helvetica Neue Light"/>
                <a:cs typeface="Helvetica Neue Light"/>
                <a:sym typeface="Helvetica Neue Light"/>
              </a:defRPr>
            </a:lvl4pPr>
            <a:lvl5pPr marL="2286000" marR="0" lvl="4" indent="-317500" algn="l" rtl="0">
              <a:lnSpc>
                <a:spcPct val="100000"/>
              </a:lnSpc>
              <a:spcBef>
                <a:spcPts val="3100"/>
              </a:spcBef>
              <a:spcAft>
                <a:spcPts val="0"/>
              </a:spcAft>
              <a:buClr>
                <a:srgbClr val="FFFFFF"/>
              </a:buClr>
              <a:buSzPts val="1400"/>
              <a:buFont typeface="Helvetica Neue Light"/>
              <a:buChar char="•"/>
              <a:defRPr sz="1900" b="0" i="0" u="none" strike="noStrike" cap="none">
                <a:solidFill>
                  <a:srgbClr val="FFFFFF"/>
                </a:solidFill>
                <a:latin typeface="Helvetica Neue Light"/>
                <a:ea typeface="Helvetica Neue Light"/>
                <a:cs typeface="Helvetica Neue Light"/>
                <a:sym typeface="Helvetica Neue Light"/>
              </a:defRPr>
            </a:lvl5pPr>
            <a:lvl6pPr marL="2743200" marR="0" lvl="5"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L="3200400" marR="0" lvl="6"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L="3657600" marR="0" lvl="7"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L="4114800" marR="0" lvl="8"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60" name="Google Shape;160;p34"/>
          <p:cNvSpPr txBox="1">
            <a:spLocks noGrp="1"/>
          </p:cNvSpPr>
          <p:nvPr>
            <p:ph type="sldNum" idx="12"/>
          </p:nvPr>
        </p:nvSpPr>
        <p:spPr>
          <a:xfrm>
            <a:off x="4495290" y="4321969"/>
            <a:ext cx="149847" cy="152400"/>
          </a:xfrm>
          <a:prstGeom prst="rect">
            <a:avLst/>
          </a:prstGeom>
          <a:noFill/>
          <a:ln>
            <a:noFill/>
          </a:ln>
        </p:spPr>
        <p:txBody>
          <a:bodyPr spcFirstLastPara="1" wrap="square" lIns="14300" tIns="14300" rIns="14300" bIns="14300" anchor="t" anchorCtr="0">
            <a:noAutofit/>
          </a:bodyPr>
          <a:lstStyle>
            <a:lvl1pPr marL="0" marR="0" lvl="0" indent="0" algn="ctr" rtl="0">
              <a:lnSpc>
                <a:spcPct val="100000"/>
              </a:lnSpc>
              <a:spcBef>
                <a:spcPts val="0"/>
              </a:spcBef>
              <a:spcAft>
                <a:spcPts val="0"/>
              </a:spcAft>
              <a:buClr>
                <a:srgbClr val="FFFFFF"/>
              </a:buClr>
              <a:buSzPts val="800"/>
              <a:buFont typeface="Helvetica Neue Light"/>
              <a:buNone/>
              <a:defRPr sz="800" b="0" i="0" u="none" strike="noStrike" cap="none">
                <a:solidFill>
                  <a:srgbClr val="FFFFFF"/>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FFFFFF"/>
              </a:buClr>
              <a:buSzPts val="800"/>
              <a:buFont typeface="Helvetica Neue Light"/>
              <a:buNone/>
              <a:defRPr sz="800" b="0" i="0" u="none" strike="noStrike" cap="none">
                <a:solidFill>
                  <a:srgbClr val="FFFFFF"/>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FFFFFF"/>
              </a:buClr>
              <a:buSzPts val="800"/>
              <a:buFont typeface="Helvetica Neue Light"/>
              <a:buNone/>
              <a:defRPr sz="800" b="0" i="0" u="none" strike="noStrike" cap="none">
                <a:solidFill>
                  <a:srgbClr val="FFFFFF"/>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FFFFFF"/>
              </a:buClr>
              <a:buSzPts val="800"/>
              <a:buFont typeface="Helvetica Neue Light"/>
              <a:buNone/>
              <a:defRPr sz="800" b="0" i="0" u="none" strike="noStrike" cap="none">
                <a:solidFill>
                  <a:srgbClr val="FFFFFF"/>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FFFFFF"/>
              </a:buClr>
              <a:buSzPts val="800"/>
              <a:buFont typeface="Helvetica Neue Light"/>
              <a:buNone/>
              <a:defRPr sz="800" b="0" i="0" u="none" strike="noStrike" cap="none">
                <a:solidFill>
                  <a:srgbClr val="FFFFFF"/>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FFFFFF"/>
              </a:buClr>
              <a:buSzPts val="800"/>
              <a:buFont typeface="Helvetica Neue Light"/>
              <a:buNone/>
              <a:defRPr sz="800" b="0" i="0" u="none" strike="noStrike" cap="none">
                <a:solidFill>
                  <a:srgbClr val="FFFFFF"/>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FFFFFF"/>
              </a:buClr>
              <a:buSzPts val="800"/>
              <a:buFont typeface="Helvetica Neue Light"/>
              <a:buNone/>
              <a:defRPr sz="800" b="0" i="0" u="none" strike="noStrike" cap="none">
                <a:solidFill>
                  <a:srgbClr val="FFFFFF"/>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FFFFFF"/>
              </a:buClr>
              <a:buSzPts val="800"/>
              <a:buFont typeface="Helvetica Neue Light"/>
              <a:buNone/>
              <a:defRPr sz="800" b="0" i="0" u="none" strike="noStrike" cap="none">
                <a:solidFill>
                  <a:srgbClr val="FFFFFF"/>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FFFFFF"/>
              </a:buClr>
              <a:buSzPts val="800"/>
              <a:buFont typeface="Helvetica Neue Light"/>
              <a:buNone/>
              <a:defRPr sz="8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Center">
  <p:cSld name="Title - Center 3">
    <p:bg>
      <p:bgPr>
        <a:solidFill>
          <a:srgbClr val="000000"/>
        </a:solidFill>
        <a:effectLst/>
      </p:bgPr>
    </p:bg>
    <p:spTree>
      <p:nvGrpSpPr>
        <p:cNvPr id="1" name="Shape 161"/>
        <p:cNvGrpSpPr/>
        <p:nvPr/>
      </p:nvGrpSpPr>
      <p:grpSpPr>
        <a:xfrm>
          <a:off x="0" y="0"/>
          <a:ext cx="0" cy="0"/>
          <a:chOff x="0" y="0"/>
          <a:chExt cx="0" cy="0"/>
        </a:xfrm>
      </p:grpSpPr>
      <p:sp>
        <p:nvSpPr>
          <p:cNvPr id="162" name="Google Shape;162;p35"/>
          <p:cNvSpPr txBox="1">
            <a:spLocks noGrp="1"/>
          </p:cNvSpPr>
          <p:nvPr>
            <p:ph type="title"/>
          </p:nvPr>
        </p:nvSpPr>
        <p:spPr>
          <a:xfrm>
            <a:off x="1812726" y="1701105"/>
            <a:ext cx="5518547" cy="1741289"/>
          </a:xfrm>
          <a:prstGeom prst="rect">
            <a:avLst/>
          </a:prstGeom>
          <a:noFill/>
          <a:ln>
            <a:noFill/>
          </a:ln>
        </p:spPr>
        <p:txBody>
          <a:bodyPr spcFirstLastPara="1" wrap="square" lIns="26775" tIns="26775" rIns="26775" bIns="26775" anchor="ctr" anchorCtr="0"/>
          <a:lstStyle>
            <a:lvl1pPr marR="0" lvl="0" algn="r" rtl="0">
              <a:lnSpc>
                <a:spcPct val="100000"/>
              </a:lnSpc>
              <a:spcBef>
                <a:spcPts val="0"/>
              </a:spcBef>
              <a:spcAft>
                <a:spcPts val="0"/>
              </a:spcAft>
              <a:buClr>
                <a:srgbClr val="FFFFFF"/>
              </a:buClr>
              <a:buSzPts val="4200"/>
              <a:buFont typeface="Helvetica Neue"/>
              <a:buNone/>
              <a:defRPr sz="4200" b="0" i="0" u="none" strike="noStrike" cap="none">
                <a:solidFill>
                  <a:srgbClr val="FFFFFF"/>
                </a:solidFill>
                <a:latin typeface="Helvetica Neue"/>
                <a:ea typeface="Helvetica Neue"/>
                <a:cs typeface="Helvetica Neue"/>
                <a:sym typeface="Helvetica Neue"/>
              </a:defRPr>
            </a:lvl1pPr>
            <a:lvl2pPr marR="0" lvl="1"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163" name="Google Shape;163;p35"/>
          <p:cNvSpPr txBox="1">
            <a:spLocks noGrp="1"/>
          </p:cNvSpPr>
          <p:nvPr>
            <p:ph type="sldNum" idx="12"/>
          </p:nvPr>
        </p:nvSpPr>
        <p:spPr>
          <a:xfrm>
            <a:off x="4475930" y="4882307"/>
            <a:ext cx="185442" cy="191691"/>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hoto - Vertical">
  <p:cSld name="Photo - Vertical">
    <p:bg>
      <p:bgPr>
        <a:solidFill>
          <a:srgbClr val="000000"/>
        </a:solidFill>
        <a:effectLst/>
      </p:bgPr>
    </p:bg>
    <p:spTree>
      <p:nvGrpSpPr>
        <p:cNvPr id="1" name="Shape 164"/>
        <p:cNvGrpSpPr/>
        <p:nvPr/>
      </p:nvGrpSpPr>
      <p:grpSpPr>
        <a:xfrm>
          <a:off x="0" y="0"/>
          <a:ext cx="0" cy="0"/>
          <a:chOff x="0" y="0"/>
          <a:chExt cx="0" cy="0"/>
        </a:xfrm>
      </p:grpSpPr>
      <p:sp>
        <p:nvSpPr>
          <p:cNvPr id="165" name="Google Shape;165;p36"/>
          <p:cNvSpPr>
            <a:spLocks noGrp="1"/>
          </p:cNvSpPr>
          <p:nvPr>
            <p:ph type="pic" idx="2"/>
          </p:nvPr>
        </p:nvSpPr>
        <p:spPr>
          <a:xfrm>
            <a:off x="4685854" y="336930"/>
            <a:ext cx="2808511" cy="4333131"/>
          </a:xfrm>
          <a:prstGeom prst="rect">
            <a:avLst/>
          </a:prstGeom>
          <a:noFill/>
          <a:ln>
            <a:noFill/>
          </a:ln>
        </p:spPr>
        <p:txBody>
          <a:bodyPr spcFirstLastPara="1" wrap="square" lIns="34275" tIns="17150" rIns="34275" bIns="17150" anchor="t" anchorCtr="0"/>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66" name="Google Shape;166;p36"/>
          <p:cNvSpPr txBox="1">
            <a:spLocks noGrp="1"/>
          </p:cNvSpPr>
          <p:nvPr>
            <p:ph type="title"/>
          </p:nvPr>
        </p:nvSpPr>
        <p:spPr>
          <a:xfrm>
            <a:off x="1645295" y="334863"/>
            <a:ext cx="2812852" cy="2102942"/>
          </a:xfrm>
          <a:prstGeom prst="rect">
            <a:avLst/>
          </a:prstGeom>
          <a:noFill/>
          <a:ln>
            <a:noFill/>
          </a:ln>
        </p:spPr>
        <p:txBody>
          <a:bodyPr spcFirstLastPara="1" wrap="square" lIns="26775" tIns="26775" rIns="26775" bIns="26775" anchor="b" anchorCtr="0"/>
          <a:lstStyle>
            <a:lvl1pPr marR="0" lvl="0" algn="ctr" rtl="0">
              <a:lnSpc>
                <a:spcPct val="100000"/>
              </a:lnSpc>
              <a:spcBef>
                <a:spcPts val="0"/>
              </a:spcBef>
              <a:spcAft>
                <a:spcPts val="0"/>
              </a:spcAft>
              <a:buClr>
                <a:srgbClr val="FFFFFF"/>
              </a:buClr>
              <a:buSzPts val="3200"/>
              <a:buFont typeface="Helvetica Neue Light"/>
              <a:buNone/>
              <a:defRPr sz="3200" b="0" i="0" u="none" strike="noStrike" cap="none">
                <a:solidFill>
                  <a:srgbClr val="FFFFFF"/>
                </a:solidFill>
                <a:latin typeface="Helvetica Neue Light"/>
                <a:ea typeface="Helvetica Neue Light"/>
                <a:cs typeface="Helvetica Neue Light"/>
                <a:sym typeface="Helvetica Neue Light"/>
              </a:defRPr>
            </a:lvl1pPr>
            <a:lvl2pPr marR="0" lvl="1"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167" name="Google Shape;167;p36"/>
          <p:cNvSpPr txBox="1">
            <a:spLocks noGrp="1"/>
          </p:cNvSpPr>
          <p:nvPr>
            <p:ph type="body" idx="1"/>
          </p:nvPr>
        </p:nvSpPr>
        <p:spPr>
          <a:xfrm>
            <a:off x="1645295" y="2511474"/>
            <a:ext cx="2812852" cy="2169915"/>
          </a:xfrm>
          <a:prstGeom prst="rect">
            <a:avLst/>
          </a:prstGeom>
          <a:noFill/>
          <a:ln>
            <a:noFill/>
          </a:ln>
        </p:spPr>
        <p:txBody>
          <a:bodyPr spcFirstLastPara="1" wrap="square" lIns="26775" tIns="26775" rIns="26775" bIns="26775" anchor="t" anchorCtr="0"/>
          <a:lstStyle>
            <a:lvl1pPr marL="457200" marR="0" lvl="0" indent="-228600" algn="ctr" rtl="0">
              <a:lnSpc>
                <a:spcPct val="100000"/>
              </a:lnSpc>
              <a:spcBef>
                <a:spcPts val="0"/>
              </a:spcBef>
              <a:spcAft>
                <a:spcPts val="0"/>
              </a:spcAft>
              <a:buClr>
                <a:srgbClr val="FFFFFF"/>
              </a:buClr>
              <a:buSzPts val="1700"/>
              <a:buFont typeface="Helvetica Neue Light"/>
              <a:buNone/>
              <a:defRPr sz="1700" b="0" i="0" u="none" strike="noStrike" cap="none">
                <a:solidFill>
                  <a:srgbClr val="FFFFFF"/>
                </a:solidFill>
                <a:latin typeface="Helvetica Neue Light"/>
                <a:ea typeface="Helvetica Neue Light"/>
                <a:cs typeface="Helvetica Neue Light"/>
                <a:sym typeface="Helvetica Neue Light"/>
              </a:defRPr>
            </a:lvl1pPr>
            <a:lvl2pPr marL="914400" marR="0" lvl="1" indent="-228600" algn="ctr" rtl="0">
              <a:lnSpc>
                <a:spcPct val="100000"/>
              </a:lnSpc>
              <a:spcBef>
                <a:spcPts val="0"/>
              </a:spcBef>
              <a:spcAft>
                <a:spcPts val="0"/>
              </a:spcAft>
              <a:buClr>
                <a:srgbClr val="FFFFFF"/>
              </a:buClr>
              <a:buSzPts val="1700"/>
              <a:buFont typeface="Helvetica Neue Light"/>
              <a:buNone/>
              <a:defRPr sz="1700" b="0" i="0" u="none" strike="noStrike" cap="none">
                <a:solidFill>
                  <a:srgbClr val="FFFFFF"/>
                </a:solidFill>
                <a:latin typeface="Helvetica Neue Light"/>
                <a:ea typeface="Helvetica Neue Light"/>
                <a:cs typeface="Helvetica Neue Light"/>
                <a:sym typeface="Helvetica Neue Light"/>
              </a:defRPr>
            </a:lvl2pPr>
            <a:lvl3pPr marL="1371600" marR="0" lvl="2" indent="-228600" algn="ctr" rtl="0">
              <a:lnSpc>
                <a:spcPct val="100000"/>
              </a:lnSpc>
              <a:spcBef>
                <a:spcPts val="0"/>
              </a:spcBef>
              <a:spcAft>
                <a:spcPts val="0"/>
              </a:spcAft>
              <a:buClr>
                <a:srgbClr val="FFFFFF"/>
              </a:buClr>
              <a:buSzPts val="1700"/>
              <a:buFont typeface="Helvetica Neue Light"/>
              <a:buNone/>
              <a:defRPr sz="1700" b="0" i="0" u="none" strike="noStrike" cap="none">
                <a:solidFill>
                  <a:srgbClr val="FFFFFF"/>
                </a:solidFill>
                <a:latin typeface="Helvetica Neue Light"/>
                <a:ea typeface="Helvetica Neue Light"/>
                <a:cs typeface="Helvetica Neue Light"/>
                <a:sym typeface="Helvetica Neue Light"/>
              </a:defRPr>
            </a:lvl3pPr>
            <a:lvl4pPr marL="1828800" marR="0" lvl="3" indent="-228600" algn="ctr" rtl="0">
              <a:lnSpc>
                <a:spcPct val="100000"/>
              </a:lnSpc>
              <a:spcBef>
                <a:spcPts val="0"/>
              </a:spcBef>
              <a:spcAft>
                <a:spcPts val="0"/>
              </a:spcAft>
              <a:buClr>
                <a:srgbClr val="FFFFFF"/>
              </a:buClr>
              <a:buSzPts val="1700"/>
              <a:buFont typeface="Helvetica Neue Light"/>
              <a:buNone/>
              <a:defRPr sz="1700" b="0" i="0" u="none" strike="noStrike" cap="none">
                <a:solidFill>
                  <a:srgbClr val="FFFFFF"/>
                </a:solidFill>
                <a:latin typeface="Helvetica Neue Light"/>
                <a:ea typeface="Helvetica Neue Light"/>
                <a:cs typeface="Helvetica Neue Light"/>
                <a:sym typeface="Helvetica Neue Light"/>
              </a:defRPr>
            </a:lvl4pPr>
            <a:lvl5pPr marL="2286000" marR="0" lvl="4" indent="-228600" algn="ctr" rtl="0">
              <a:lnSpc>
                <a:spcPct val="100000"/>
              </a:lnSpc>
              <a:spcBef>
                <a:spcPts val="0"/>
              </a:spcBef>
              <a:spcAft>
                <a:spcPts val="0"/>
              </a:spcAft>
              <a:buClr>
                <a:srgbClr val="FFFFFF"/>
              </a:buClr>
              <a:buSzPts val="1700"/>
              <a:buFont typeface="Helvetica Neue Light"/>
              <a:buNone/>
              <a:defRPr sz="1700" b="0" i="0" u="none" strike="noStrike" cap="none">
                <a:solidFill>
                  <a:srgbClr val="FFFFFF"/>
                </a:solidFill>
                <a:latin typeface="Helvetica Neue Light"/>
                <a:ea typeface="Helvetica Neue Light"/>
                <a:cs typeface="Helvetica Neue Light"/>
                <a:sym typeface="Helvetica Neue Light"/>
              </a:defRPr>
            </a:lvl5pPr>
            <a:lvl6pPr marL="2743200" marR="0" lvl="5"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L="3200400" marR="0" lvl="6"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L="3657600" marR="0" lvl="7"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L="4114800" marR="0" lvl="8"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68" name="Google Shape;168;p36"/>
          <p:cNvSpPr txBox="1">
            <a:spLocks noGrp="1"/>
          </p:cNvSpPr>
          <p:nvPr>
            <p:ph type="sldNum" idx="12"/>
          </p:nvPr>
        </p:nvSpPr>
        <p:spPr>
          <a:xfrm>
            <a:off x="4475930" y="4882307"/>
            <a:ext cx="185442" cy="191691"/>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Top">
  <p:cSld name="Title - Top 2">
    <p:bg>
      <p:bgPr>
        <a:solidFill>
          <a:srgbClr val="000000"/>
        </a:solidFill>
        <a:effectLst/>
      </p:bgPr>
    </p:bg>
    <p:spTree>
      <p:nvGrpSpPr>
        <p:cNvPr id="1" name="Shape 169"/>
        <p:cNvGrpSpPr/>
        <p:nvPr/>
      </p:nvGrpSpPr>
      <p:grpSpPr>
        <a:xfrm>
          <a:off x="0" y="0"/>
          <a:ext cx="0" cy="0"/>
          <a:chOff x="0" y="0"/>
          <a:chExt cx="0" cy="0"/>
        </a:xfrm>
      </p:grpSpPr>
      <p:sp>
        <p:nvSpPr>
          <p:cNvPr id="170" name="Google Shape;170;p37"/>
          <p:cNvSpPr txBox="1">
            <a:spLocks noGrp="1"/>
          </p:cNvSpPr>
          <p:nvPr>
            <p:ph type="title"/>
          </p:nvPr>
        </p:nvSpPr>
        <p:spPr>
          <a:xfrm>
            <a:off x="1645295" y="133945"/>
            <a:ext cx="5853410" cy="1138536"/>
          </a:xfrm>
          <a:prstGeom prst="rect">
            <a:avLst/>
          </a:prstGeom>
          <a:noFill/>
          <a:ln>
            <a:noFill/>
          </a:ln>
        </p:spPr>
        <p:txBody>
          <a:bodyPr spcFirstLastPara="1" wrap="square" lIns="26775" tIns="26775" rIns="26775" bIns="26775" anchor="ctr" anchorCtr="0"/>
          <a:lstStyle>
            <a:lvl1pPr marR="0" lvl="0" algn="r" rtl="0">
              <a:lnSpc>
                <a:spcPct val="100000"/>
              </a:lnSpc>
              <a:spcBef>
                <a:spcPts val="0"/>
              </a:spcBef>
              <a:spcAft>
                <a:spcPts val="0"/>
              </a:spcAft>
              <a:buClr>
                <a:srgbClr val="FFFFFF"/>
              </a:buClr>
              <a:buSzPts val="4200"/>
              <a:buFont typeface="Helvetica Neue"/>
              <a:buNone/>
              <a:defRPr sz="4200" b="0" i="0" u="none" strike="noStrike" cap="none">
                <a:solidFill>
                  <a:srgbClr val="FFFFFF"/>
                </a:solidFill>
                <a:latin typeface="Helvetica Neue"/>
                <a:ea typeface="Helvetica Neue"/>
                <a:cs typeface="Helvetica Neue"/>
                <a:sym typeface="Helvetica Neue"/>
              </a:defRPr>
            </a:lvl1pPr>
            <a:lvl2pPr marR="0" lvl="1"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171" name="Google Shape;171;p37"/>
          <p:cNvSpPr txBox="1">
            <a:spLocks noGrp="1"/>
          </p:cNvSpPr>
          <p:nvPr>
            <p:ph type="sldNum" idx="12"/>
          </p:nvPr>
        </p:nvSpPr>
        <p:spPr>
          <a:xfrm>
            <a:off x="4475930" y="4882307"/>
            <a:ext cx="185442" cy="191691"/>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mp; Bullets">
  <p:cSld name="Title &amp; Bullets">
    <p:bg>
      <p:bgPr>
        <a:solidFill>
          <a:srgbClr val="000000"/>
        </a:solidFill>
        <a:effectLst/>
      </p:bgPr>
    </p:bg>
    <p:spTree>
      <p:nvGrpSpPr>
        <p:cNvPr id="1" name="Shape 172"/>
        <p:cNvGrpSpPr/>
        <p:nvPr/>
      </p:nvGrpSpPr>
      <p:grpSpPr>
        <a:xfrm>
          <a:off x="0" y="0"/>
          <a:ext cx="0" cy="0"/>
          <a:chOff x="0" y="0"/>
          <a:chExt cx="0" cy="0"/>
        </a:xfrm>
      </p:grpSpPr>
      <p:sp>
        <p:nvSpPr>
          <p:cNvPr id="173" name="Google Shape;173;p38"/>
          <p:cNvSpPr txBox="1">
            <a:spLocks noGrp="1"/>
          </p:cNvSpPr>
          <p:nvPr>
            <p:ph type="title"/>
          </p:nvPr>
        </p:nvSpPr>
        <p:spPr>
          <a:xfrm>
            <a:off x="1645295" y="133945"/>
            <a:ext cx="5853410" cy="1138536"/>
          </a:xfrm>
          <a:prstGeom prst="rect">
            <a:avLst/>
          </a:prstGeom>
          <a:noFill/>
          <a:ln>
            <a:noFill/>
          </a:ln>
        </p:spPr>
        <p:txBody>
          <a:bodyPr spcFirstLastPara="1" wrap="square" lIns="26775" tIns="26775" rIns="26775" bIns="26775" anchor="ctr" anchorCtr="0"/>
          <a:lstStyle>
            <a:lvl1pPr marR="0" lvl="0" algn="r" rtl="0">
              <a:lnSpc>
                <a:spcPct val="100000"/>
              </a:lnSpc>
              <a:spcBef>
                <a:spcPts val="0"/>
              </a:spcBef>
              <a:spcAft>
                <a:spcPts val="0"/>
              </a:spcAft>
              <a:buClr>
                <a:srgbClr val="FFFFFF"/>
              </a:buClr>
              <a:buSzPts val="4200"/>
              <a:buFont typeface="Helvetica Neue"/>
              <a:buNone/>
              <a:defRPr sz="4200" b="0" i="0" u="none" strike="noStrike" cap="none">
                <a:solidFill>
                  <a:srgbClr val="FFFFFF"/>
                </a:solidFill>
                <a:latin typeface="Helvetica Neue"/>
                <a:ea typeface="Helvetica Neue"/>
                <a:cs typeface="Helvetica Neue"/>
                <a:sym typeface="Helvetica Neue"/>
              </a:defRPr>
            </a:lvl1pPr>
            <a:lvl2pPr marR="0" lvl="1"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174" name="Google Shape;174;p38"/>
          <p:cNvSpPr txBox="1">
            <a:spLocks noGrp="1"/>
          </p:cNvSpPr>
          <p:nvPr>
            <p:ph type="body" idx="1"/>
          </p:nvPr>
        </p:nvSpPr>
        <p:spPr>
          <a:xfrm>
            <a:off x="1645295" y="1366242"/>
            <a:ext cx="5853410" cy="3315147"/>
          </a:xfrm>
          <a:prstGeom prst="rect">
            <a:avLst/>
          </a:prstGeom>
          <a:noFill/>
          <a:ln>
            <a:noFill/>
          </a:ln>
        </p:spPr>
        <p:txBody>
          <a:bodyPr spcFirstLastPara="1" wrap="square" lIns="26775" tIns="26775" rIns="26775" bIns="26775" anchor="ctr" anchorCtr="0"/>
          <a:lstStyle>
            <a:lvl1pPr marL="457200" marR="0" lvl="0" indent="-323850" algn="l" rtl="0">
              <a:lnSpc>
                <a:spcPct val="100000"/>
              </a:lnSpc>
              <a:spcBef>
                <a:spcPts val="2200"/>
              </a:spcBef>
              <a:spcAft>
                <a:spcPts val="0"/>
              </a:spcAft>
              <a:buClr>
                <a:srgbClr val="FFFFFF"/>
              </a:buClr>
              <a:buSzPts val="1500"/>
              <a:buFont typeface="Helvetica Neue Light"/>
              <a:buChar char="•"/>
              <a:defRPr sz="2000" b="0" i="0" u="none" strike="noStrike" cap="none">
                <a:solidFill>
                  <a:srgbClr val="FFFFFF"/>
                </a:solidFill>
                <a:latin typeface="Helvetica Neue Light"/>
                <a:ea typeface="Helvetica Neue Light"/>
                <a:cs typeface="Helvetica Neue Light"/>
                <a:sym typeface="Helvetica Neue Light"/>
              </a:defRPr>
            </a:lvl1pPr>
            <a:lvl2pPr marL="914400" marR="0" lvl="1" indent="-323850" algn="l" rtl="0">
              <a:lnSpc>
                <a:spcPct val="100000"/>
              </a:lnSpc>
              <a:spcBef>
                <a:spcPts val="2200"/>
              </a:spcBef>
              <a:spcAft>
                <a:spcPts val="0"/>
              </a:spcAft>
              <a:buClr>
                <a:srgbClr val="FFFFFF"/>
              </a:buClr>
              <a:buSzPts val="1500"/>
              <a:buFont typeface="Helvetica Neue Light"/>
              <a:buChar char="•"/>
              <a:defRPr sz="2000" b="0" i="0" u="none" strike="noStrike" cap="none">
                <a:solidFill>
                  <a:srgbClr val="FFFFFF"/>
                </a:solidFill>
                <a:latin typeface="Helvetica Neue Light"/>
                <a:ea typeface="Helvetica Neue Light"/>
                <a:cs typeface="Helvetica Neue Light"/>
                <a:sym typeface="Helvetica Neue Light"/>
              </a:defRPr>
            </a:lvl2pPr>
            <a:lvl3pPr marL="1371600" marR="0" lvl="2" indent="-323850" algn="l" rtl="0">
              <a:lnSpc>
                <a:spcPct val="100000"/>
              </a:lnSpc>
              <a:spcBef>
                <a:spcPts val="2200"/>
              </a:spcBef>
              <a:spcAft>
                <a:spcPts val="0"/>
              </a:spcAft>
              <a:buClr>
                <a:srgbClr val="FFFFFF"/>
              </a:buClr>
              <a:buSzPts val="1500"/>
              <a:buFont typeface="Helvetica Neue Light"/>
              <a:buChar char="•"/>
              <a:defRPr sz="2000" b="0" i="0" u="none" strike="noStrike" cap="none">
                <a:solidFill>
                  <a:srgbClr val="FFFFFF"/>
                </a:solidFill>
                <a:latin typeface="Helvetica Neue Light"/>
                <a:ea typeface="Helvetica Neue Light"/>
                <a:cs typeface="Helvetica Neue Light"/>
                <a:sym typeface="Helvetica Neue Light"/>
              </a:defRPr>
            </a:lvl3pPr>
            <a:lvl4pPr marL="1828800" marR="0" lvl="3" indent="-323850" algn="l" rtl="0">
              <a:lnSpc>
                <a:spcPct val="100000"/>
              </a:lnSpc>
              <a:spcBef>
                <a:spcPts val="2200"/>
              </a:spcBef>
              <a:spcAft>
                <a:spcPts val="0"/>
              </a:spcAft>
              <a:buClr>
                <a:srgbClr val="FFFFFF"/>
              </a:buClr>
              <a:buSzPts val="1500"/>
              <a:buFont typeface="Helvetica Neue Light"/>
              <a:buChar char="•"/>
              <a:defRPr sz="2000" b="0" i="0" u="none" strike="noStrike" cap="none">
                <a:solidFill>
                  <a:srgbClr val="FFFFFF"/>
                </a:solidFill>
                <a:latin typeface="Helvetica Neue Light"/>
                <a:ea typeface="Helvetica Neue Light"/>
                <a:cs typeface="Helvetica Neue Light"/>
                <a:sym typeface="Helvetica Neue Light"/>
              </a:defRPr>
            </a:lvl4pPr>
            <a:lvl5pPr marL="2286000" marR="0" lvl="4" indent="-323850" algn="l" rtl="0">
              <a:lnSpc>
                <a:spcPct val="100000"/>
              </a:lnSpc>
              <a:spcBef>
                <a:spcPts val="2200"/>
              </a:spcBef>
              <a:spcAft>
                <a:spcPts val="0"/>
              </a:spcAft>
              <a:buClr>
                <a:srgbClr val="FFFFFF"/>
              </a:buClr>
              <a:buSzPts val="1500"/>
              <a:buFont typeface="Helvetica Neue Light"/>
              <a:buChar char="•"/>
              <a:defRPr sz="2000" b="0" i="0" u="none" strike="noStrike" cap="none">
                <a:solidFill>
                  <a:srgbClr val="FFFFFF"/>
                </a:solidFill>
                <a:latin typeface="Helvetica Neue Light"/>
                <a:ea typeface="Helvetica Neue Light"/>
                <a:cs typeface="Helvetica Neue Light"/>
                <a:sym typeface="Helvetica Neue Light"/>
              </a:defRPr>
            </a:lvl5pPr>
            <a:lvl6pPr marL="2743200" marR="0" lvl="5"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L="3200400" marR="0" lvl="6"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L="3657600" marR="0" lvl="7"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L="4114800" marR="0" lvl="8"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75" name="Google Shape;175;p38"/>
          <p:cNvSpPr txBox="1">
            <a:spLocks noGrp="1"/>
          </p:cNvSpPr>
          <p:nvPr>
            <p:ph type="sldNum" idx="12"/>
          </p:nvPr>
        </p:nvSpPr>
        <p:spPr>
          <a:xfrm>
            <a:off x="4475930" y="4882307"/>
            <a:ext cx="185442" cy="191691"/>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bg>
      <p:bgPr>
        <a:solidFill>
          <a:srgbClr val="000000"/>
        </a:solidFill>
        <a:effectLst/>
      </p:bgPr>
    </p:bg>
    <p:spTree>
      <p:nvGrpSpPr>
        <p:cNvPr id="1" name="Shape 176"/>
        <p:cNvGrpSpPr/>
        <p:nvPr/>
      </p:nvGrpSpPr>
      <p:grpSpPr>
        <a:xfrm>
          <a:off x="0" y="0"/>
          <a:ext cx="0" cy="0"/>
          <a:chOff x="0" y="0"/>
          <a:chExt cx="0" cy="0"/>
        </a:xfrm>
      </p:grpSpPr>
      <p:sp>
        <p:nvSpPr>
          <p:cNvPr id="177" name="Google Shape;177;p39"/>
          <p:cNvSpPr>
            <a:spLocks noGrp="1"/>
          </p:cNvSpPr>
          <p:nvPr>
            <p:ph type="pic" idx="2"/>
          </p:nvPr>
        </p:nvSpPr>
        <p:spPr>
          <a:xfrm>
            <a:off x="4685854" y="1366242"/>
            <a:ext cx="2812852" cy="3315147"/>
          </a:xfrm>
          <a:prstGeom prst="rect">
            <a:avLst/>
          </a:prstGeom>
          <a:noFill/>
          <a:ln>
            <a:noFill/>
          </a:ln>
        </p:spPr>
        <p:txBody>
          <a:bodyPr spcFirstLastPara="1" wrap="square" lIns="34275" tIns="17150" rIns="34275" bIns="17150" anchor="t" anchorCtr="0"/>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78" name="Google Shape;178;p39"/>
          <p:cNvSpPr txBox="1">
            <a:spLocks noGrp="1"/>
          </p:cNvSpPr>
          <p:nvPr>
            <p:ph type="title"/>
          </p:nvPr>
        </p:nvSpPr>
        <p:spPr>
          <a:xfrm>
            <a:off x="1645295" y="133945"/>
            <a:ext cx="5853410" cy="1138536"/>
          </a:xfrm>
          <a:prstGeom prst="rect">
            <a:avLst/>
          </a:prstGeom>
          <a:noFill/>
          <a:ln>
            <a:noFill/>
          </a:ln>
        </p:spPr>
        <p:txBody>
          <a:bodyPr spcFirstLastPara="1" wrap="square" lIns="26775" tIns="26775" rIns="26775" bIns="26775" anchor="ctr" anchorCtr="0"/>
          <a:lstStyle>
            <a:lvl1pPr marR="0" lvl="0" algn="r" rtl="0">
              <a:lnSpc>
                <a:spcPct val="100000"/>
              </a:lnSpc>
              <a:spcBef>
                <a:spcPts val="0"/>
              </a:spcBef>
              <a:spcAft>
                <a:spcPts val="0"/>
              </a:spcAft>
              <a:buClr>
                <a:srgbClr val="FFFFFF"/>
              </a:buClr>
              <a:buSzPts val="4200"/>
              <a:buFont typeface="Helvetica Neue"/>
              <a:buNone/>
              <a:defRPr sz="4200" b="0" i="0" u="none" strike="noStrike" cap="none">
                <a:solidFill>
                  <a:srgbClr val="FFFFFF"/>
                </a:solidFill>
                <a:latin typeface="Helvetica Neue"/>
                <a:ea typeface="Helvetica Neue"/>
                <a:cs typeface="Helvetica Neue"/>
                <a:sym typeface="Helvetica Neue"/>
              </a:defRPr>
            </a:lvl1pPr>
            <a:lvl2pPr marR="0" lvl="1"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179" name="Google Shape;179;p39"/>
          <p:cNvSpPr txBox="1">
            <a:spLocks noGrp="1"/>
          </p:cNvSpPr>
          <p:nvPr>
            <p:ph type="body" idx="1"/>
          </p:nvPr>
        </p:nvSpPr>
        <p:spPr>
          <a:xfrm>
            <a:off x="1645295" y="1366242"/>
            <a:ext cx="2812852" cy="3315147"/>
          </a:xfrm>
          <a:prstGeom prst="rect">
            <a:avLst/>
          </a:prstGeom>
          <a:noFill/>
          <a:ln>
            <a:noFill/>
          </a:ln>
        </p:spPr>
        <p:txBody>
          <a:bodyPr spcFirstLastPara="1" wrap="square" lIns="26775" tIns="26775" rIns="26775" bIns="26775" anchor="ctr" anchorCtr="0"/>
          <a:lstStyle>
            <a:lvl1pPr marL="457200" marR="0" lvl="0" indent="-298450" algn="l" rtl="0">
              <a:lnSpc>
                <a:spcPct val="100000"/>
              </a:lnSpc>
              <a:spcBef>
                <a:spcPts val="1700"/>
              </a:spcBef>
              <a:spcAft>
                <a:spcPts val="0"/>
              </a:spcAft>
              <a:buClr>
                <a:srgbClr val="FFFFFF"/>
              </a:buClr>
              <a:buSzPts val="1100"/>
              <a:buFont typeface="Helvetica Neue Light"/>
              <a:buChar char="•"/>
              <a:defRPr sz="1400" b="0" i="0" u="none" strike="noStrike" cap="none">
                <a:solidFill>
                  <a:srgbClr val="FFFFFF"/>
                </a:solidFill>
                <a:latin typeface="Helvetica Neue Light"/>
                <a:ea typeface="Helvetica Neue Light"/>
                <a:cs typeface="Helvetica Neue Light"/>
                <a:sym typeface="Helvetica Neue Light"/>
              </a:defRPr>
            </a:lvl1pPr>
            <a:lvl2pPr marL="914400" marR="0" lvl="1" indent="-298450" algn="l" rtl="0">
              <a:lnSpc>
                <a:spcPct val="100000"/>
              </a:lnSpc>
              <a:spcBef>
                <a:spcPts val="1700"/>
              </a:spcBef>
              <a:spcAft>
                <a:spcPts val="0"/>
              </a:spcAft>
              <a:buClr>
                <a:srgbClr val="FFFFFF"/>
              </a:buClr>
              <a:buSzPts val="1100"/>
              <a:buFont typeface="Helvetica Neue Light"/>
              <a:buChar char="•"/>
              <a:defRPr sz="1400" b="0" i="0" u="none" strike="noStrike" cap="none">
                <a:solidFill>
                  <a:srgbClr val="FFFFFF"/>
                </a:solidFill>
                <a:latin typeface="Helvetica Neue Light"/>
                <a:ea typeface="Helvetica Neue Light"/>
                <a:cs typeface="Helvetica Neue Light"/>
                <a:sym typeface="Helvetica Neue Light"/>
              </a:defRPr>
            </a:lvl2pPr>
            <a:lvl3pPr marL="1371600" marR="0" lvl="2" indent="-298450" algn="l" rtl="0">
              <a:lnSpc>
                <a:spcPct val="100000"/>
              </a:lnSpc>
              <a:spcBef>
                <a:spcPts val="1700"/>
              </a:spcBef>
              <a:spcAft>
                <a:spcPts val="0"/>
              </a:spcAft>
              <a:buClr>
                <a:srgbClr val="FFFFFF"/>
              </a:buClr>
              <a:buSzPts val="1100"/>
              <a:buFont typeface="Helvetica Neue Light"/>
              <a:buChar char="•"/>
              <a:defRPr sz="1400" b="0" i="0" u="none" strike="noStrike" cap="none">
                <a:solidFill>
                  <a:srgbClr val="FFFFFF"/>
                </a:solidFill>
                <a:latin typeface="Helvetica Neue Light"/>
                <a:ea typeface="Helvetica Neue Light"/>
                <a:cs typeface="Helvetica Neue Light"/>
                <a:sym typeface="Helvetica Neue Light"/>
              </a:defRPr>
            </a:lvl3pPr>
            <a:lvl4pPr marL="1828800" marR="0" lvl="3" indent="-298450" algn="l" rtl="0">
              <a:lnSpc>
                <a:spcPct val="100000"/>
              </a:lnSpc>
              <a:spcBef>
                <a:spcPts val="1700"/>
              </a:spcBef>
              <a:spcAft>
                <a:spcPts val="0"/>
              </a:spcAft>
              <a:buClr>
                <a:srgbClr val="FFFFFF"/>
              </a:buClr>
              <a:buSzPts val="1100"/>
              <a:buFont typeface="Helvetica Neue Light"/>
              <a:buChar char="•"/>
              <a:defRPr sz="1400" b="0" i="0" u="none" strike="noStrike" cap="none">
                <a:solidFill>
                  <a:srgbClr val="FFFFFF"/>
                </a:solidFill>
                <a:latin typeface="Helvetica Neue Light"/>
                <a:ea typeface="Helvetica Neue Light"/>
                <a:cs typeface="Helvetica Neue Light"/>
                <a:sym typeface="Helvetica Neue Light"/>
              </a:defRPr>
            </a:lvl4pPr>
            <a:lvl5pPr marL="2286000" marR="0" lvl="4" indent="-298450" algn="l" rtl="0">
              <a:lnSpc>
                <a:spcPct val="100000"/>
              </a:lnSpc>
              <a:spcBef>
                <a:spcPts val="1700"/>
              </a:spcBef>
              <a:spcAft>
                <a:spcPts val="0"/>
              </a:spcAft>
              <a:buClr>
                <a:srgbClr val="FFFFFF"/>
              </a:buClr>
              <a:buSzPts val="1100"/>
              <a:buFont typeface="Helvetica Neue Light"/>
              <a:buChar char="•"/>
              <a:defRPr sz="1400" b="0" i="0" u="none" strike="noStrike" cap="none">
                <a:solidFill>
                  <a:srgbClr val="FFFFFF"/>
                </a:solidFill>
                <a:latin typeface="Helvetica Neue Light"/>
                <a:ea typeface="Helvetica Neue Light"/>
                <a:cs typeface="Helvetica Neue Light"/>
                <a:sym typeface="Helvetica Neue Light"/>
              </a:defRPr>
            </a:lvl5pPr>
            <a:lvl6pPr marL="2743200" marR="0" lvl="5"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L="3200400" marR="0" lvl="6"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L="3657600" marR="0" lvl="7"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L="4114800" marR="0" lvl="8"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80" name="Google Shape;180;p39"/>
          <p:cNvSpPr txBox="1">
            <a:spLocks noGrp="1"/>
          </p:cNvSpPr>
          <p:nvPr>
            <p:ph type="sldNum" idx="12"/>
          </p:nvPr>
        </p:nvSpPr>
        <p:spPr>
          <a:xfrm>
            <a:off x="4475930" y="4882307"/>
            <a:ext cx="185442" cy="191691"/>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ullets">
  <p:cSld name="Bullets">
    <p:bg>
      <p:bgPr>
        <a:solidFill>
          <a:srgbClr val="000000"/>
        </a:solidFill>
        <a:effectLst/>
      </p:bgPr>
    </p:bg>
    <p:spTree>
      <p:nvGrpSpPr>
        <p:cNvPr id="1" name="Shape 181"/>
        <p:cNvGrpSpPr/>
        <p:nvPr/>
      </p:nvGrpSpPr>
      <p:grpSpPr>
        <a:xfrm>
          <a:off x="0" y="0"/>
          <a:ext cx="0" cy="0"/>
          <a:chOff x="0" y="0"/>
          <a:chExt cx="0" cy="0"/>
        </a:xfrm>
      </p:grpSpPr>
      <p:sp>
        <p:nvSpPr>
          <p:cNvPr id="182" name="Google Shape;182;p40"/>
          <p:cNvSpPr txBox="1">
            <a:spLocks noGrp="1"/>
          </p:cNvSpPr>
          <p:nvPr>
            <p:ph type="body" idx="1"/>
          </p:nvPr>
        </p:nvSpPr>
        <p:spPr>
          <a:xfrm>
            <a:off x="1645295" y="669726"/>
            <a:ext cx="5853410" cy="3804047"/>
          </a:xfrm>
          <a:prstGeom prst="rect">
            <a:avLst/>
          </a:prstGeom>
          <a:noFill/>
          <a:ln>
            <a:noFill/>
          </a:ln>
        </p:spPr>
        <p:txBody>
          <a:bodyPr spcFirstLastPara="1" wrap="square" lIns="26775" tIns="26775" rIns="26775" bIns="26775" anchor="ctr" anchorCtr="0"/>
          <a:lstStyle>
            <a:lvl1pPr marL="457200" marR="0" lvl="0" indent="-323850" algn="l" rtl="0">
              <a:lnSpc>
                <a:spcPct val="100000"/>
              </a:lnSpc>
              <a:spcBef>
                <a:spcPts val="2200"/>
              </a:spcBef>
              <a:spcAft>
                <a:spcPts val="0"/>
              </a:spcAft>
              <a:buClr>
                <a:srgbClr val="FFFFFF"/>
              </a:buClr>
              <a:buSzPts val="1500"/>
              <a:buFont typeface="Helvetica Neue Light"/>
              <a:buChar char="•"/>
              <a:defRPr sz="2000" b="0" i="0" u="none" strike="noStrike" cap="none">
                <a:solidFill>
                  <a:srgbClr val="FFFFFF"/>
                </a:solidFill>
                <a:latin typeface="Helvetica Neue Light"/>
                <a:ea typeface="Helvetica Neue Light"/>
                <a:cs typeface="Helvetica Neue Light"/>
                <a:sym typeface="Helvetica Neue Light"/>
              </a:defRPr>
            </a:lvl1pPr>
            <a:lvl2pPr marL="914400" marR="0" lvl="1" indent="-323850" algn="l" rtl="0">
              <a:lnSpc>
                <a:spcPct val="100000"/>
              </a:lnSpc>
              <a:spcBef>
                <a:spcPts val="2200"/>
              </a:spcBef>
              <a:spcAft>
                <a:spcPts val="0"/>
              </a:spcAft>
              <a:buClr>
                <a:srgbClr val="FFFFFF"/>
              </a:buClr>
              <a:buSzPts val="1500"/>
              <a:buFont typeface="Helvetica Neue Light"/>
              <a:buChar char="•"/>
              <a:defRPr sz="2000" b="0" i="0" u="none" strike="noStrike" cap="none">
                <a:solidFill>
                  <a:srgbClr val="FFFFFF"/>
                </a:solidFill>
                <a:latin typeface="Helvetica Neue Light"/>
                <a:ea typeface="Helvetica Neue Light"/>
                <a:cs typeface="Helvetica Neue Light"/>
                <a:sym typeface="Helvetica Neue Light"/>
              </a:defRPr>
            </a:lvl2pPr>
            <a:lvl3pPr marL="1371600" marR="0" lvl="2" indent="-323850" algn="l" rtl="0">
              <a:lnSpc>
                <a:spcPct val="100000"/>
              </a:lnSpc>
              <a:spcBef>
                <a:spcPts val="2200"/>
              </a:spcBef>
              <a:spcAft>
                <a:spcPts val="0"/>
              </a:spcAft>
              <a:buClr>
                <a:srgbClr val="FFFFFF"/>
              </a:buClr>
              <a:buSzPts val="1500"/>
              <a:buFont typeface="Helvetica Neue Light"/>
              <a:buChar char="•"/>
              <a:defRPr sz="2000" b="0" i="0" u="none" strike="noStrike" cap="none">
                <a:solidFill>
                  <a:srgbClr val="FFFFFF"/>
                </a:solidFill>
                <a:latin typeface="Helvetica Neue Light"/>
                <a:ea typeface="Helvetica Neue Light"/>
                <a:cs typeface="Helvetica Neue Light"/>
                <a:sym typeface="Helvetica Neue Light"/>
              </a:defRPr>
            </a:lvl3pPr>
            <a:lvl4pPr marL="1828800" marR="0" lvl="3" indent="-323850" algn="l" rtl="0">
              <a:lnSpc>
                <a:spcPct val="100000"/>
              </a:lnSpc>
              <a:spcBef>
                <a:spcPts val="2200"/>
              </a:spcBef>
              <a:spcAft>
                <a:spcPts val="0"/>
              </a:spcAft>
              <a:buClr>
                <a:srgbClr val="FFFFFF"/>
              </a:buClr>
              <a:buSzPts val="1500"/>
              <a:buFont typeface="Helvetica Neue Light"/>
              <a:buChar char="•"/>
              <a:defRPr sz="2000" b="0" i="0" u="none" strike="noStrike" cap="none">
                <a:solidFill>
                  <a:srgbClr val="FFFFFF"/>
                </a:solidFill>
                <a:latin typeface="Helvetica Neue Light"/>
                <a:ea typeface="Helvetica Neue Light"/>
                <a:cs typeface="Helvetica Neue Light"/>
                <a:sym typeface="Helvetica Neue Light"/>
              </a:defRPr>
            </a:lvl4pPr>
            <a:lvl5pPr marL="2286000" marR="0" lvl="4" indent="-323850" algn="l" rtl="0">
              <a:lnSpc>
                <a:spcPct val="100000"/>
              </a:lnSpc>
              <a:spcBef>
                <a:spcPts val="2200"/>
              </a:spcBef>
              <a:spcAft>
                <a:spcPts val="0"/>
              </a:spcAft>
              <a:buClr>
                <a:srgbClr val="FFFFFF"/>
              </a:buClr>
              <a:buSzPts val="1500"/>
              <a:buFont typeface="Helvetica Neue Light"/>
              <a:buChar char="•"/>
              <a:defRPr sz="2000" b="0" i="0" u="none" strike="noStrike" cap="none">
                <a:solidFill>
                  <a:srgbClr val="FFFFFF"/>
                </a:solidFill>
                <a:latin typeface="Helvetica Neue Light"/>
                <a:ea typeface="Helvetica Neue Light"/>
                <a:cs typeface="Helvetica Neue Light"/>
                <a:sym typeface="Helvetica Neue Light"/>
              </a:defRPr>
            </a:lvl5pPr>
            <a:lvl6pPr marL="2743200" marR="0" lvl="5"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L="3200400" marR="0" lvl="6"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L="3657600" marR="0" lvl="7"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L="4114800" marR="0" lvl="8"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83" name="Google Shape;183;p40"/>
          <p:cNvSpPr txBox="1">
            <a:spLocks noGrp="1"/>
          </p:cNvSpPr>
          <p:nvPr>
            <p:ph type="sldNum" idx="12"/>
          </p:nvPr>
        </p:nvSpPr>
        <p:spPr>
          <a:xfrm>
            <a:off x="4475930" y="4882307"/>
            <a:ext cx="185442" cy="191691"/>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hoto - 3 Up">
  <p:cSld name="Photo - 3 Up">
    <p:bg>
      <p:bgPr>
        <a:solidFill>
          <a:srgbClr val="000000"/>
        </a:solidFill>
        <a:effectLst/>
      </p:bgPr>
    </p:bg>
    <p:spTree>
      <p:nvGrpSpPr>
        <p:cNvPr id="1" name="Shape 184"/>
        <p:cNvGrpSpPr/>
        <p:nvPr/>
      </p:nvGrpSpPr>
      <p:grpSpPr>
        <a:xfrm>
          <a:off x="0" y="0"/>
          <a:ext cx="0" cy="0"/>
          <a:chOff x="0" y="0"/>
          <a:chExt cx="0" cy="0"/>
        </a:xfrm>
      </p:grpSpPr>
      <p:sp>
        <p:nvSpPr>
          <p:cNvPr id="185" name="Google Shape;185;p41"/>
          <p:cNvSpPr>
            <a:spLocks noGrp="1"/>
          </p:cNvSpPr>
          <p:nvPr>
            <p:ph type="pic" idx="2"/>
          </p:nvPr>
        </p:nvSpPr>
        <p:spPr>
          <a:xfrm>
            <a:off x="4692550" y="2618631"/>
            <a:ext cx="2812852" cy="2056061"/>
          </a:xfrm>
          <a:prstGeom prst="rect">
            <a:avLst/>
          </a:prstGeom>
          <a:noFill/>
          <a:ln>
            <a:noFill/>
          </a:ln>
        </p:spPr>
        <p:txBody>
          <a:bodyPr spcFirstLastPara="1" wrap="square" lIns="34275" tIns="17150" rIns="34275" bIns="17150" anchor="t" anchorCtr="0"/>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86" name="Google Shape;186;p41"/>
          <p:cNvSpPr>
            <a:spLocks noGrp="1"/>
          </p:cNvSpPr>
          <p:nvPr>
            <p:ph type="pic" idx="3"/>
          </p:nvPr>
        </p:nvSpPr>
        <p:spPr>
          <a:xfrm>
            <a:off x="4692550" y="334863"/>
            <a:ext cx="2812852" cy="2056061"/>
          </a:xfrm>
          <a:prstGeom prst="rect">
            <a:avLst/>
          </a:prstGeom>
          <a:noFill/>
          <a:ln>
            <a:noFill/>
          </a:ln>
        </p:spPr>
        <p:txBody>
          <a:bodyPr spcFirstLastPara="1" wrap="square" lIns="34275" tIns="17150" rIns="34275" bIns="17150" anchor="t" anchorCtr="0"/>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87" name="Google Shape;187;p41"/>
          <p:cNvSpPr>
            <a:spLocks noGrp="1"/>
          </p:cNvSpPr>
          <p:nvPr>
            <p:ph type="pic" idx="4"/>
          </p:nvPr>
        </p:nvSpPr>
        <p:spPr>
          <a:xfrm>
            <a:off x="1645295" y="334863"/>
            <a:ext cx="2812852" cy="4339828"/>
          </a:xfrm>
          <a:prstGeom prst="rect">
            <a:avLst/>
          </a:prstGeom>
          <a:noFill/>
          <a:ln>
            <a:noFill/>
          </a:ln>
        </p:spPr>
        <p:txBody>
          <a:bodyPr spcFirstLastPara="1" wrap="square" lIns="34275" tIns="17150" rIns="34275" bIns="17150" anchor="t" anchorCtr="0"/>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88" name="Google Shape;188;p41"/>
          <p:cNvSpPr txBox="1">
            <a:spLocks noGrp="1"/>
          </p:cNvSpPr>
          <p:nvPr>
            <p:ph type="sldNum" idx="12"/>
          </p:nvPr>
        </p:nvSpPr>
        <p:spPr>
          <a:xfrm>
            <a:off x="4475930" y="4882307"/>
            <a:ext cx="185442" cy="191691"/>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0000"/>
        </a:solidFill>
        <a:effectLst/>
      </p:bgPr>
    </p:bg>
    <p:spTree>
      <p:nvGrpSpPr>
        <p:cNvPr id="1" name="Shape 189"/>
        <p:cNvGrpSpPr/>
        <p:nvPr/>
      </p:nvGrpSpPr>
      <p:grpSpPr>
        <a:xfrm>
          <a:off x="0" y="0"/>
          <a:ext cx="0" cy="0"/>
          <a:chOff x="0" y="0"/>
          <a:chExt cx="0" cy="0"/>
        </a:xfrm>
      </p:grpSpPr>
      <p:sp>
        <p:nvSpPr>
          <p:cNvPr id="190" name="Google Shape;190;p42"/>
          <p:cNvSpPr txBox="1">
            <a:spLocks noGrp="1"/>
          </p:cNvSpPr>
          <p:nvPr>
            <p:ph type="body" idx="1"/>
          </p:nvPr>
        </p:nvSpPr>
        <p:spPr>
          <a:xfrm>
            <a:off x="1811536" y="3355330"/>
            <a:ext cx="5520929" cy="234553"/>
          </a:xfrm>
          <a:prstGeom prst="rect">
            <a:avLst/>
          </a:prstGeom>
          <a:noFill/>
          <a:ln>
            <a:noFill/>
          </a:ln>
        </p:spPr>
        <p:txBody>
          <a:bodyPr spcFirstLastPara="1" wrap="square" lIns="26775" tIns="26775" rIns="26775" bIns="26775" anchor="t" anchorCtr="0"/>
          <a:lstStyle>
            <a:lvl1pPr marL="457200" marR="0" lvl="0" indent="-228600" algn="ctr" rtl="0">
              <a:lnSpc>
                <a:spcPct val="100000"/>
              </a:lnSpc>
              <a:spcBef>
                <a:spcPts val="0"/>
              </a:spcBef>
              <a:spcAft>
                <a:spcPts val="0"/>
              </a:spcAft>
              <a:buClr>
                <a:srgbClr val="FFFFFF"/>
              </a:buClr>
              <a:buSzPts val="1200"/>
              <a:buFont typeface="Helvetica Neue Light"/>
              <a:buNone/>
              <a:defRPr sz="1200" b="0" i="1" u="none" strike="noStrike" cap="none">
                <a:solidFill>
                  <a:srgbClr val="FFFFFF"/>
                </a:solidFill>
                <a:latin typeface="Helvetica Neue Light"/>
                <a:ea typeface="Helvetica Neue Light"/>
                <a:cs typeface="Helvetica Neue Light"/>
                <a:sym typeface="Helvetica Neue Light"/>
              </a:defRPr>
            </a:lvl1pPr>
            <a:lvl2pPr marL="914400" marR="0" lvl="1"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L="1371600" marR="0" lvl="2"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L="1828800" marR="0" lvl="3"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L="2286000" marR="0" lvl="4"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L="2743200" marR="0" lvl="5"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L="3200400" marR="0" lvl="6"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L="3657600" marR="0" lvl="7"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L="4114800" marR="0" lvl="8"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91" name="Google Shape;191;p42"/>
          <p:cNvSpPr txBox="1">
            <a:spLocks noGrp="1"/>
          </p:cNvSpPr>
          <p:nvPr>
            <p:ph type="body" idx="2"/>
          </p:nvPr>
        </p:nvSpPr>
        <p:spPr>
          <a:xfrm>
            <a:off x="1811536" y="2256681"/>
            <a:ext cx="5520929" cy="348854"/>
          </a:xfrm>
          <a:prstGeom prst="rect">
            <a:avLst/>
          </a:prstGeom>
          <a:noFill/>
          <a:ln>
            <a:noFill/>
          </a:ln>
        </p:spPr>
        <p:txBody>
          <a:bodyPr spcFirstLastPara="1" wrap="square" lIns="26775" tIns="26775" rIns="26775" bIns="26775" anchor="ctr" anchorCtr="0"/>
          <a:lstStyle>
            <a:lvl1pPr marL="457200" marR="0" lvl="0" indent="-228600" algn="ctr" rtl="0">
              <a:lnSpc>
                <a:spcPct val="100000"/>
              </a:lnSpc>
              <a:spcBef>
                <a:spcPts val="0"/>
              </a:spcBef>
              <a:spcAft>
                <a:spcPts val="0"/>
              </a:spcAft>
              <a:buClr>
                <a:srgbClr val="FFFFFF"/>
              </a:buClr>
              <a:buSzPts val="2000"/>
              <a:buFont typeface="Helvetica Neue Light"/>
              <a:buNone/>
              <a:defRPr sz="2000" b="0" i="0" u="none" strike="noStrike" cap="none">
                <a:solidFill>
                  <a:srgbClr val="FFFFFF"/>
                </a:solidFill>
                <a:latin typeface="Helvetica Neue Light"/>
                <a:ea typeface="Helvetica Neue Light"/>
                <a:cs typeface="Helvetica Neue Light"/>
                <a:sym typeface="Helvetica Neue Light"/>
              </a:defRPr>
            </a:lvl1pPr>
            <a:lvl2pPr marL="914400" marR="0" lvl="1"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L="1371600" marR="0" lvl="2"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L="1828800" marR="0" lvl="3"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L="2286000" marR="0" lvl="4"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L="2743200" marR="0" lvl="5"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L="3200400" marR="0" lvl="6"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L="3657600" marR="0" lvl="7"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L="4114800" marR="0" lvl="8"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92" name="Google Shape;192;p42"/>
          <p:cNvSpPr txBox="1">
            <a:spLocks noGrp="1"/>
          </p:cNvSpPr>
          <p:nvPr>
            <p:ph type="sldNum" idx="12"/>
          </p:nvPr>
        </p:nvSpPr>
        <p:spPr>
          <a:xfrm>
            <a:off x="4475930" y="4882307"/>
            <a:ext cx="185442" cy="191691"/>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hoto">
  <p:cSld name="Photo">
    <p:bg>
      <p:bgPr>
        <a:solidFill>
          <a:srgbClr val="000000"/>
        </a:solidFill>
        <a:effectLst/>
      </p:bgPr>
    </p:bg>
    <p:spTree>
      <p:nvGrpSpPr>
        <p:cNvPr id="1" name="Shape 193"/>
        <p:cNvGrpSpPr/>
        <p:nvPr/>
      </p:nvGrpSpPr>
      <p:grpSpPr>
        <a:xfrm>
          <a:off x="0" y="0"/>
          <a:ext cx="0" cy="0"/>
          <a:chOff x="0" y="0"/>
          <a:chExt cx="0" cy="0"/>
        </a:xfrm>
      </p:grpSpPr>
      <p:sp>
        <p:nvSpPr>
          <p:cNvPr id="194" name="Google Shape;194;p43"/>
          <p:cNvSpPr>
            <a:spLocks noGrp="1"/>
          </p:cNvSpPr>
          <p:nvPr>
            <p:ph type="pic" idx="2"/>
          </p:nvPr>
        </p:nvSpPr>
        <p:spPr>
          <a:xfrm>
            <a:off x="1141326" y="0"/>
            <a:ext cx="6858000" cy="5143500"/>
          </a:xfrm>
          <a:prstGeom prst="rect">
            <a:avLst/>
          </a:prstGeom>
          <a:noFill/>
          <a:ln>
            <a:noFill/>
          </a:ln>
        </p:spPr>
        <p:txBody>
          <a:bodyPr spcFirstLastPara="1" wrap="square" lIns="34275" tIns="17150" rIns="34275" bIns="17150" anchor="t" anchorCtr="0"/>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95" name="Google Shape;195;p43"/>
          <p:cNvSpPr txBox="1">
            <a:spLocks noGrp="1"/>
          </p:cNvSpPr>
          <p:nvPr>
            <p:ph type="sldNum" idx="12"/>
          </p:nvPr>
        </p:nvSpPr>
        <p:spPr>
          <a:xfrm>
            <a:off x="4475930" y="4882307"/>
            <a:ext cx="185442" cy="191691"/>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FFFFFF"/>
              </a:buClr>
              <a:buSzPts val="900"/>
              <a:buFont typeface="Helvetica Neue Light"/>
              <a:buNone/>
              <a:defRPr sz="9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mp; Subtitle">
  <p:cSld name="Title &amp; Subtitle">
    <p:bg>
      <p:bgPr>
        <a:solidFill>
          <a:srgbClr val="000000"/>
        </a:solidFill>
        <a:effectLst/>
      </p:bgPr>
    </p:bg>
    <p:spTree>
      <p:nvGrpSpPr>
        <p:cNvPr id="1" name="Shape 196"/>
        <p:cNvGrpSpPr/>
        <p:nvPr/>
      </p:nvGrpSpPr>
      <p:grpSpPr>
        <a:xfrm>
          <a:off x="0" y="0"/>
          <a:ext cx="0" cy="0"/>
          <a:chOff x="0" y="0"/>
          <a:chExt cx="0" cy="0"/>
        </a:xfrm>
      </p:grpSpPr>
      <p:sp>
        <p:nvSpPr>
          <p:cNvPr id="197" name="Google Shape;197;p44"/>
          <p:cNvSpPr txBox="1">
            <a:spLocks noGrp="1"/>
          </p:cNvSpPr>
          <p:nvPr>
            <p:ph type="title"/>
          </p:nvPr>
        </p:nvSpPr>
        <p:spPr>
          <a:xfrm>
            <a:off x="3019908" y="1611111"/>
            <a:ext cx="3104183" cy="979476"/>
          </a:xfrm>
          <a:prstGeom prst="rect">
            <a:avLst/>
          </a:prstGeom>
          <a:noFill/>
          <a:ln>
            <a:noFill/>
          </a:ln>
        </p:spPr>
        <p:txBody>
          <a:bodyPr spcFirstLastPara="1" wrap="square" lIns="15075" tIns="15075" rIns="15075" bIns="15075" anchor="b" anchorCtr="0"/>
          <a:lstStyle>
            <a:lvl1pPr marR="0" lvl="0" algn="r" rtl="0">
              <a:lnSpc>
                <a:spcPct val="100000"/>
              </a:lnSpc>
              <a:spcBef>
                <a:spcPts val="0"/>
              </a:spcBef>
              <a:spcAft>
                <a:spcPts val="0"/>
              </a:spcAft>
              <a:buClr>
                <a:srgbClr val="FFFFFF"/>
              </a:buClr>
              <a:buSzPts val="4000"/>
              <a:buFont typeface="Helvetica Neue"/>
              <a:buNone/>
              <a:defRPr sz="4000" b="0" i="0" u="none" strike="noStrike" cap="none">
                <a:solidFill>
                  <a:srgbClr val="FFFFFF"/>
                </a:solidFill>
                <a:latin typeface="Helvetica Neue"/>
                <a:ea typeface="Helvetica Neue"/>
                <a:cs typeface="Helvetica Neue"/>
                <a:sym typeface="Helvetica Neue"/>
              </a:defRPr>
            </a:lvl1pPr>
            <a:lvl2pPr marR="0" lvl="1"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198" name="Google Shape;198;p44"/>
          <p:cNvSpPr txBox="1">
            <a:spLocks noGrp="1"/>
          </p:cNvSpPr>
          <p:nvPr>
            <p:ph type="body" idx="1"/>
          </p:nvPr>
        </p:nvSpPr>
        <p:spPr>
          <a:xfrm>
            <a:off x="3019908" y="2616956"/>
            <a:ext cx="3104183" cy="335282"/>
          </a:xfrm>
          <a:prstGeom prst="rect">
            <a:avLst/>
          </a:prstGeom>
          <a:noFill/>
          <a:ln>
            <a:noFill/>
          </a:ln>
        </p:spPr>
        <p:txBody>
          <a:bodyPr spcFirstLastPara="1" wrap="square" lIns="15075" tIns="15075" rIns="15075" bIns="15075" anchor="t" anchorCtr="0"/>
          <a:lstStyle>
            <a:lvl1pPr marL="457200" marR="0" lvl="0" indent="-228600" algn="ctr" rtl="0">
              <a:lnSpc>
                <a:spcPct val="100000"/>
              </a:lnSpc>
              <a:spcBef>
                <a:spcPts val="0"/>
              </a:spcBef>
              <a:spcAft>
                <a:spcPts val="0"/>
              </a:spcAft>
              <a:buClr>
                <a:srgbClr val="FFFFFF"/>
              </a:buClr>
              <a:buSzPts val="1400"/>
              <a:buFont typeface="Helvetica Neue Light"/>
              <a:buNone/>
              <a:defRPr sz="1400" b="0" i="0" u="none" strike="noStrike" cap="none">
                <a:solidFill>
                  <a:srgbClr val="FFFFFF"/>
                </a:solidFill>
                <a:latin typeface="Helvetica Neue Light"/>
                <a:ea typeface="Helvetica Neue Light"/>
                <a:cs typeface="Helvetica Neue Light"/>
                <a:sym typeface="Helvetica Neue Light"/>
              </a:defRPr>
            </a:lvl1pPr>
            <a:lvl2pPr marL="914400" marR="0" lvl="1" indent="-228600" algn="ctr" rtl="0">
              <a:lnSpc>
                <a:spcPct val="100000"/>
              </a:lnSpc>
              <a:spcBef>
                <a:spcPts val="0"/>
              </a:spcBef>
              <a:spcAft>
                <a:spcPts val="0"/>
              </a:spcAft>
              <a:buClr>
                <a:srgbClr val="FFFFFF"/>
              </a:buClr>
              <a:buSzPts val="1400"/>
              <a:buFont typeface="Helvetica Neue Light"/>
              <a:buNone/>
              <a:defRPr sz="1400" b="0" i="0" u="none" strike="noStrike" cap="none">
                <a:solidFill>
                  <a:srgbClr val="FFFFFF"/>
                </a:solidFill>
                <a:latin typeface="Helvetica Neue Light"/>
                <a:ea typeface="Helvetica Neue Light"/>
                <a:cs typeface="Helvetica Neue Light"/>
                <a:sym typeface="Helvetica Neue Light"/>
              </a:defRPr>
            </a:lvl2pPr>
            <a:lvl3pPr marL="1371600" marR="0" lvl="2" indent="-228600" algn="ctr" rtl="0">
              <a:lnSpc>
                <a:spcPct val="100000"/>
              </a:lnSpc>
              <a:spcBef>
                <a:spcPts val="0"/>
              </a:spcBef>
              <a:spcAft>
                <a:spcPts val="0"/>
              </a:spcAft>
              <a:buClr>
                <a:srgbClr val="FFFFFF"/>
              </a:buClr>
              <a:buSzPts val="1400"/>
              <a:buFont typeface="Helvetica Neue Light"/>
              <a:buNone/>
              <a:defRPr sz="1400" b="0" i="0" u="none" strike="noStrike" cap="none">
                <a:solidFill>
                  <a:srgbClr val="FFFFFF"/>
                </a:solidFill>
                <a:latin typeface="Helvetica Neue Light"/>
                <a:ea typeface="Helvetica Neue Light"/>
                <a:cs typeface="Helvetica Neue Light"/>
                <a:sym typeface="Helvetica Neue Light"/>
              </a:defRPr>
            </a:lvl3pPr>
            <a:lvl4pPr marL="1828800" marR="0" lvl="3" indent="-228600" algn="ctr" rtl="0">
              <a:lnSpc>
                <a:spcPct val="100000"/>
              </a:lnSpc>
              <a:spcBef>
                <a:spcPts val="0"/>
              </a:spcBef>
              <a:spcAft>
                <a:spcPts val="0"/>
              </a:spcAft>
              <a:buClr>
                <a:srgbClr val="FFFFFF"/>
              </a:buClr>
              <a:buSzPts val="1400"/>
              <a:buFont typeface="Helvetica Neue Light"/>
              <a:buNone/>
              <a:defRPr sz="1400" b="0" i="0" u="none" strike="noStrike" cap="none">
                <a:solidFill>
                  <a:srgbClr val="FFFFFF"/>
                </a:solidFill>
                <a:latin typeface="Helvetica Neue Light"/>
                <a:ea typeface="Helvetica Neue Light"/>
                <a:cs typeface="Helvetica Neue Light"/>
                <a:sym typeface="Helvetica Neue Light"/>
              </a:defRPr>
            </a:lvl4pPr>
            <a:lvl5pPr marL="2286000" marR="0" lvl="4" indent="-228600" algn="ctr" rtl="0">
              <a:lnSpc>
                <a:spcPct val="100000"/>
              </a:lnSpc>
              <a:spcBef>
                <a:spcPts val="0"/>
              </a:spcBef>
              <a:spcAft>
                <a:spcPts val="0"/>
              </a:spcAft>
              <a:buClr>
                <a:srgbClr val="FFFFFF"/>
              </a:buClr>
              <a:buSzPts val="1400"/>
              <a:buFont typeface="Helvetica Neue Light"/>
              <a:buNone/>
              <a:defRPr sz="1400" b="0" i="0" u="none" strike="noStrike" cap="none">
                <a:solidFill>
                  <a:srgbClr val="FFFFFF"/>
                </a:solidFill>
                <a:latin typeface="Helvetica Neue Light"/>
                <a:ea typeface="Helvetica Neue Light"/>
                <a:cs typeface="Helvetica Neue Light"/>
                <a:sym typeface="Helvetica Neue Light"/>
              </a:defRPr>
            </a:lvl5pPr>
            <a:lvl6pPr marL="2743200" marR="0" lvl="5"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L="3200400" marR="0" lvl="6"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L="3657600" marR="0" lvl="7"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L="4114800" marR="0" lvl="8"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99" name="Google Shape;199;p44"/>
          <p:cNvSpPr txBox="1">
            <a:spLocks noGrp="1"/>
          </p:cNvSpPr>
          <p:nvPr>
            <p:ph type="sldNum" idx="12"/>
          </p:nvPr>
        </p:nvSpPr>
        <p:spPr>
          <a:xfrm>
            <a:off x="4505003" y="3871438"/>
            <a:ext cx="130227" cy="134913"/>
          </a:xfrm>
          <a:prstGeom prst="rect">
            <a:avLst/>
          </a:prstGeom>
          <a:noFill/>
          <a:ln>
            <a:noFill/>
          </a:ln>
        </p:spPr>
        <p:txBody>
          <a:bodyPr spcFirstLastPara="1" wrap="square" lIns="15075" tIns="15075" rIns="15075" bIns="15075" anchor="t" anchorCtr="0">
            <a:noAutofit/>
          </a:bodyPr>
          <a:lstStyle>
            <a:lvl1pPr marL="0" marR="0" lvl="0" indent="0" algn="ctr" rtl="0">
              <a:lnSpc>
                <a:spcPct val="100000"/>
              </a:lnSpc>
              <a:spcBef>
                <a:spcPts val="0"/>
              </a:spcBef>
              <a:spcAft>
                <a:spcPts val="0"/>
              </a:spcAft>
              <a:buClr>
                <a:srgbClr val="FFFFFF"/>
              </a:buClr>
              <a:buSzPts val="700"/>
              <a:buFont typeface="Helvetica Neue Light"/>
              <a:buNone/>
              <a:defRPr sz="700" b="0" i="0" u="none" strike="noStrike" cap="none">
                <a:solidFill>
                  <a:srgbClr val="FFFFFF"/>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FFFFFF"/>
              </a:buClr>
              <a:buSzPts val="700"/>
              <a:buFont typeface="Helvetica Neue Light"/>
              <a:buNone/>
              <a:defRPr sz="700" b="0" i="0" u="none" strike="noStrike" cap="none">
                <a:solidFill>
                  <a:srgbClr val="FFFFFF"/>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FFFFFF"/>
              </a:buClr>
              <a:buSzPts val="700"/>
              <a:buFont typeface="Helvetica Neue Light"/>
              <a:buNone/>
              <a:defRPr sz="700" b="0" i="0" u="none" strike="noStrike" cap="none">
                <a:solidFill>
                  <a:srgbClr val="FFFFFF"/>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FFFFFF"/>
              </a:buClr>
              <a:buSzPts val="700"/>
              <a:buFont typeface="Helvetica Neue Light"/>
              <a:buNone/>
              <a:defRPr sz="700" b="0" i="0" u="none" strike="noStrike" cap="none">
                <a:solidFill>
                  <a:srgbClr val="FFFFFF"/>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FFFFFF"/>
              </a:buClr>
              <a:buSzPts val="700"/>
              <a:buFont typeface="Helvetica Neue Light"/>
              <a:buNone/>
              <a:defRPr sz="700" b="0" i="0" u="none" strike="noStrike" cap="none">
                <a:solidFill>
                  <a:srgbClr val="FFFFFF"/>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FFFFFF"/>
              </a:buClr>
              <a:buSzPts val="700"/>
              <a:buFont typeface="Helvetica Neue Light"/>
              <a:buNone/>
              <a:defRPr sz="700" b="0" i="0" u="none" strike="noStrike" cap="none">
                <a:solidFill>
                  <a:srgbClr val="FFFFFF"/>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FFFFFF"/>
              </a:buClr>
              <a:buSzPts val="700"/>
              <a:buFont typeface="Helvetica Neue Light"/>
              <a:buNone/>
              <a:defRPr sz="700" b="0" i="0" u="none" strike="noStrike" cap="none">
                <a:solidFill>
                  <a:srgbClr val="FFFFFF"/>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FFFFFF"/>
              </a:buClr>
              <a:buSzPts val="700"/>
              <a:buFont typeface="Helvetica Neue Light"/>
              <a:buNone/>
              <a:defRPr sz="700" b="0" i="0" u="none" strike="noStrike" cap="none">
                <a:solidFill>
                  <a:srgbClr val="FFFFFF"/>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FFFFFF"/>
              </a:buClr>
              <a:buSzPts val="700"/>
              <a:buFont typeface="Helvetica Neue Light"/>
              <a:buNone/>
              <a:defRPr sz="7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Bullets">
  <p:cSld name="Title - Bullets">
    <p:bg>
      <p:bgPr>
        <a:solidFill>
          <a:srgbClr val="000000"/>
        </a:solidFill>
        <a:effectLst/>
      </p:bgPr>
    </p:bg>
    <p:spTree>
      <p:nvGrpSpPr>
        <p:cNvPr id="1" name="Shape 200"/>
        <p:cNvGrpSpPr/>
        <p:nvPr/>
      </p:nvGrpSpPr>
      <p:grpSpPr>
        <a:xfrm>
          <a:off x="0" y="0"/>
          <a:ext cx="0" cy="0"/>
          <a:chOff x="0" y="0"/>
          <a:chExt cx="0" cy="0"/>
        </a:xfrm>
      </p:grpSpPr>
      <p:sp>
        <p:nvSpPr>
          <p:cNvPr id="201" name="Google Shape;201;p45"/>
          <p:cNvSpPr txBox="1">
            <a:spLocks noGrp="1"/>
          </p:cNvSpPr>
          <p:nvPr>
            <p:ph type="title"/>
          </p:nvPr>
        </p:nvSpPr>
        <p:spPr>
          <a:xfrm>
            <a:off x="2502545" y="1201489"/>
            <a:ext cx="4138911" cy="723305"/>
          </a:xfrm>
          <a:prstGeom prst="rect">
            <a:avLst/>
          </a:prstGeom>
          <a:noFill/>
          <a:ln>
            <a:noFill/>
          </a:ln>
        </p:spPr>
        <p:txBody>
          <a:bodyPr spcFirstLastPara="1" wrap="square" lIns="16075" tIns="16075" rIns="16075" bIns="16075" anchor="ctr" anchorCtr="0"/>
          <a:lstStyle>
            <a:lvl1pPr marR="0" lvl="0" algn="r" rtl="0">
              <a:lnSpc>
                <a:spcPct val="100000"/>
              </a:lnSpc>
              <a:spcBef>
                <a:spcPts val="0"/>
              </a:spcBef>
              <a:spcAft>
                <a:spcPts val="0"/>
              </a:spcAft>
              <a:buClr>
                <a:srgbClr val="FFFFFF"/>
              </a:buClr>
              <a:buSzPts val="4200"/>
              <a:buFont typeface="Carme"/>
              <a:buNone/>
              <a:defRPr sz="4200" b="0" i="0" u="none" strike="noStrike" cap="none">
                <a:solidFill>
                  <a:srgbClr val="FFFFFF"/>
                </a:solidFill>
                <a:latin typeface="Carme"/>
                <a:ea typeface="Carme"/>
                <a:cs typeface="Carme"/>
                <a:sym typeface="Carme"/>
              </a:defRPr>
            </a:lvl1pPr>
            <a:lvl2pPr marR="0" lvl="1"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202" name="Google Shape;202;p45"/>
          <p:cNvSpPr txBox="1">
            <a:spLocks noGrp="1"/>
          </p:cNvSpPr>
          <p:nvPr>
            <p:ph type="body" idx="1"/>
          </p:nvPr>
        </p:nvSpPr>
        <p:spPr>
          <a:xfrm>
            <a:off x="2502545" y="1944886"/>
            <a:ext cx="4138911" cy="1695748"/>
          </a:xfrm>
          <a:prstGeom prst="rect">
            <a:avLst/>
          </a:prstGeom>
          <a:noFill/>
          <a:ln>
            <a:noFill/>
          </a:ln>
        </p:spPr>
        <p:txBody>
          <a:bodyPr spcFirstLastPara="1" wrap="square" lIns="16075" tIns="16075" rIns="16075" bIns="16075" anchor="ctr" anchorCtr="0"/>
          <a:lstStyle>
            <a:lvl1pPr marL="457200" marR="0" lvl="0" indent="-431800" algn="l" rtl="0">
              <a:lnSpc>
                <a:spcPct val="100000"/>
              </a:lnSpc>
              <a:spcBef>
                <a:spcPts val="1200"/>
              </a:spcBef>
              <a:spcAft>
                <a:spcPts val="0"/>
              </a:spcAft>
              <a:buClr>
                <a:srgbClr val="FFFFFF"/>
              </a:buClr>
              <a:buSzPts val="3200"/>
              <a:buFont typeface="Merriweather Sans"/>
              <a:buChar char="‣"/>
              <a:defRPr sz="1900" b="0" i="0" u="none" strike="noStrike" cap="none">
                <a:solidFill>
                  <a:srgbClr val="FFFFFF"/>
                </a:solidFill>
                <a:latin typeface="Carme"/>
                <a:ea typeface="Carme"/>
                <a:cs typeface="Carme"/>
                <a:sym typeface="Carme"/>
              </a:defRPr>
            </a:lvl1pPr>
            <a:lvl2pPr marL="914400" marR="0" lvl="1" indent="-431800" algn="l" rtl="0">
              <a:lnSpc>
                <a:spcPct val="100000"/>
              </a:lnSpc>
              <a:spcBef>
                <a:spcPts val="1200"/>
              </a:spcBef>
              <a:spcAft>
                <a:spcPts val="0"/>
              </a:spcAft>
              <a:buClr>
                <a:srgbClr val="FFFFFF"/>
              </a:buClr>
              <a:buSzPts val="3200"/>
              <a:buFont typeface="Merriweather Sans"/>
              <a:buChar char="‣"/>
              <a:defRPr sz="1900" b="0" i="0" u="none" strike="noStrike" cap="none">
                <a:solidFill>
                  <a:srgbClr val="FFFFFF"/>
                </a:solidFill>
                <a:latin typeface="Carme"/>
                <a:ea typeface="Carme"/>
                <a:cs typeface="Carme"/>
                <a:sym typeface="Carme"/>
              </a:defRPr>
            </a:lvl2pPr>
            <a:lvl3pPr marL="1371600" marR="0" lvl="2" indent="-431800" algn="l" rtl="0">
              <a:lnSpc>
                <a:spcPct val="100000"/>
              </a:lnSpc>
              <a:spcBef>
                <a:spcPts val="1200"/>
              </a:spcBef>
              <a:spcAft>
                <a:spcPts val="0"/>
              </a:spcAft>
              <a:buClr>
                <a:srgbClr val="FFFFFF"/>
              </a:buClr>
              <a:buSzPts val="3200"/>
              <a:buFont typeface="Merriweather Sans"/>
              <a:buChar char="‣"/>
              <a:defRPr sz="1900" b="0" i="0" u="none" strike="noStrike" cap="none">
                <a:solidFill>
                  <a:srgbClr val="FFFFFF"/>
                </a:solidFill>
                <a:latin typeface="Carme"/>
                <a:ea typeface="Carme"/>
                <a:cs typeface="Carme"/>
                <a:sym typeface="Carme"/>
              </a:defRPr>
            </a:lvl3pPr>
            <a:lvl4pPr marL="1828800" marR="0" lvl="3" indent="-431800" algn="l" rtl="0">
              <a:lnSpc>
                <a:spcPct val="100000"/>
              </a:lnSpc>
              <a:spcBef>
                <a:spcPts val="1200"/>
              </a:spcBef>
              <a:spcAft>
                <a:spcPts val="0"/>
              </a:spcAft>
              <a:buClr>
                <a:srgbClr val="FFFFFF"/>
              </a:buClr>
              <a:buSzPts val="3200"/>
              <a:buFont typeface="Merriweather Sans"/>
              <a:buChar char="‣"/>
              <a:defRPr sz="1900" b="0" i="0" u="none" strike="noStrike" cap="none">
                <a:solidFill>
                  <a:srgbClr val="FFFFFF"/>
                </a:solidFill>
                <a:latin typeface="Carme"/>
                <a:ea typeface="Carme"/>
                <a:cs typeface="Carme"/>
                <a:sym typeface="Carme"/>
              </a:defRPr>
            </a:lvl4pPr>
            <a:lvl5pPr marL="2286000" marR="0" lvl="4" indent="-431800" algn="l" rtl="0">
              <a:lnSpc>
                <a:spcPct val="100000"/>
              </a:lnSpc>
              <a:spcBef>
                <a:spcPts val="1200"/>
              </a:spcBef>
              <a:spcAft>
                <a:spcPts val="0"/>
              </a:spcAft>
              <a:buClr>
                <a:srgbClr val="FFFFFF"/>
              </a:buClr>
              <a:buSzPts val="3200"/>
              <a:buFont typeface="Merriweather Sans"/>
              <a:buChar char="‣"/>
              <a:defRPr sz="1900" b="0" i="0" u="none" strike="noStrike" cap="none">
                <a:solidFill>
                  <a:srgbClr val="FFFFFF"/>
                </a:solidFill>
                <a:latin typeface="Carme"/>
                <a:ea typeface="Carme"/>
                <a:cs typeface="Carme"/>
                <a:sym typeface="Carme"/>
              </a:defRPr>
            </a:lvl5pPr>
            <a:lvl6pPr marL="2743200" marR="0" lvl="5"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L="3200400" marR="0" lvl="6"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L="3657600" marR="0" lvl="7"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L="4114800" marR="0" lvl="8"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03" name="Google Shape;203;p45"/>
          <p:cNvSpPr txBox="1">
            <a:spLocks noGrp="1"/>
          </p:cNvSpPr>
          <p:nvPr>
            <p:ph type="sldNum" idx="12"/>
          </p:nvPr>
        </p:nvSpPr>
        <p:spPr>
          <a:xfrm>
            <a:off x="4521770" y="3869680"/>
            <a:ext cx="100459" cy="132160"/>
          </a:xfrm>
          <a:prstGeom prst="rect">
            <a:avLst/>
          </a:prstGeom>
          <a:noFill/>
          <a:ln>
            <a:noFill/>
          </a:ln>
        </p:spPr>
        <p:txBody>
          <a:bodyPr spcFirstLastPara="1" wrap="square" lIns="16075" tIns="16075" rIns="16075" bIns="16075" anchor="t" anchorCtr="0">
            <a:noAutofit/>
          </a:bodyPr>
          <a:lstStyle>
            <a:lvl1pPr marL="0" marR="0" lvl="0" indent="0" algn="ctr" rtl="0">
              <a:lnSpc>
                <a:spcPct val="100000"/>
              </a:lnSpc>
              <a:spcBef>
                <a:spcPts val="0"/>
              </a:spcBef>
              <a:spcAft>
                <a:spcPts val="0"/>
              </a:spcAft>
              <a:buClr>
                <a:srgbClr val="000000"/>
              </a:buClr>
              <a:buSzPts val="700"/>
              <a:buFont typeface="Gill Sans"/>
              <a:buNone/>
              <a:defRPr sz="700" b="0" i="0" u="none" strike="noStrike" cap="none">
                <a:solidFill>
                  <a:srgbClr val="000000"/>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700"/>
              <a:buFont typeface="Gill Sans"/>
              <a:buNone/>
              <a:defRPr sz="700" b="0" i="0" u="none" strike="noStrike" cap="none">
                <a:solidFill>
                  <a:srgbClr val="000000"/>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700"/>
              <a:buFont typeface="Gill Sans"/>
              <a:buNone/>
              <a:defRPr sz="700" b="0" i="0" u="none" strike="noStrike" cap="none">
                <a:solidFill>
                  <a:srgbClr val="000000"/>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700"/>
              <a:buFont typeface="Gill Sans"/>
              <a:buNone/>
              <a:defRPr sz="700" b="0" i="0" u="none" strike="noStrike" cap="none">
                <a:solidFill>
                  <a:srgbClr val="000000"/>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700"/>
              <a:buFont typeface="Gill Sans"/>
              <a:buNone/>
              <a:defRPr sz="700" b="0" i="0" u="none" strike="noStrike" cap="none">
                <a:solidFill>
                  <a:srgbClr val="000000"/>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700"/>
              <a:buFont typeface="Gill Sans"/>
              <a:buNone/>
              <a:defRPr sz="700" b="0" i="0" u="none" strike="noStrike" cap="none">
                <a:solidFill>
                  <a:srgbClr val="000000"/>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700"/>
              <a:buFont typeface="Gill Sans"/>
              <a:buNone/>
              <a:defRPr sz="700" b="0" i="0" u="none" strike="noStrike" cap="none">
                <a:solidFill>
                  <a:srgbClr val="000000"/>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700"/>
              <a:buFont typeface="Gill Sans"/>
              <a:buNone/>
              <a:defRPr sz="700" b="0" i="0" u="none" strike="noStrike" cap="none">
                <a:solidFill>
                  <a:srgbClr val="000000"/>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700"/>
              <a:buFont typeface="Gill Sans"/>
              <a:buNone/>
              <a:defRPr sz="700" b="0" i="0" u="none" strike="noStrike" cap="none">
                <a:solidFill>
                  <a:srgbClr val="000000"/>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mp; Bullets - 2 Column">
  <p:cSld name="Title &amp; Bullets - 2 Column">
    <p:bg>
      <p:bgPr>
        <a:blipFill>
          <a:blip r:embed="rId2">
            <a:alphaModFix/>
          </a:blip>
          <a:stretch>
            <a:fillRect/>
          </a:stretch>
        </a:blipFill>
        <a:effectLst/>
      </p:bgPr>
    </p:bg>
    <p:spTree>
      <p:nvGrpSpPr>
        <p:cNvPr id="1" name="Shape 204"/>
        <p:cNvGrpSpPr/>
        <p:nvPr/>
      </p:nvGrpSpPr>
      <p:grpSpPr>
        <a:xfrm>
          <a:off x="0" y="0"/>
          <a:ext cx="0" cy="0"/>
          <a:chOff x="0" y="0"/>
          <a:chExt cx="0" cy="0"/>
        </a:xfrm>
      </p:grpSpPr>
      <p:sp>
        <p:nvSpPr>
          <p:cNvPr id="205" name="Google Shape;205;p46"/>
          <p:cNvSpPr txBox="1">
            <a:spLocks noGrp="1"/>
          </p:cNvSpPr>
          <p:nvPr>
            <p:ph type="title"/>
          </p:nvPr>
        </p:nvSpPr>
        <p:spPr>
          <a:xfrm>
            <a:off x="1330523" y="642937"/>
            <a:ext cx="6482954" cy="1168003"/>
          </a:xfrm>
          <a:prstGeom prst="rect">
            <a:avLst/>
          </a:prstGeom>
          <a:noFill/>
          <a:ln>
            <a:noFill/>
          </a:ln>
        </p:spPr>
        <p:txBody>
          <a:bodyPr spcFirstLastPara="1" wrap="square" lIns="21425" tIns="21425" rIns="21425" bIns="21425" anchor="ctr" anchorCtr="0"/>
          <a:lstStyle>
            <a:lvl1pPr marR="0" lvl="0" algn="r" rtl="0">
              <a:lnSpc>
                <a:spcPct val="100000"/>
              </a:lnSpc>
              <a:spcBef>
                <a:spcPts val="0"/>
              </a:spcBef>
              <a:spcAft>
                <a:spcPts val="0"/>
              </a:spcAft>
              <a:buClr>
                <a:srgbClr val="414141"/>
              </a:buClr>
              <a:buSzPts val="3500"/>
              <a:buFont typeface="Gill Sans"/>
              <a:buNone/>
              <a:defRPr sz="3500" b="0" i="0" u="none" strike="noStrike" cap="none">
                <a:solidFill>
                  <a:srgbClr val="414141"/>
                </a:solidFill>
                <a:latin typeface="Gill Sans"/>
                <a:ea typeface="Gill Sans"/>
                <a:cs typeface="Gill Sans"/>
                <a:sym typeface="Gill Sans"/>
              </a:defRPr>
            </a:lvl1pPr>
            <a:lvl2pPr marR="0" lvl="1"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206" name="Google Shape;206;p46"/>
          <p:cNvSpPr txBox="1">
            <a:spLocks noGrp="1"/>
          </p:cNvSpPr>
          <p:nvPr>
            <p:ph type="body" idx="1"/>
          </p:nvPr>
        </p:nvSpPr>
        <p:spPr>
          <a:xfrm>
            <a:off x="1330523" y="1902023"/>
            <a:ext cx="6482954" cy="2598540"/>
          </a:xfrm>
          <a:prstGeom prst="rect">
            <a:avLst/>
          </a:prstGeom>
          <a:noFill/>
          <a:ln>
            <a:noFill/>
          </a:ln>
        </p:spPr>
        <p:txBody>
          <a:bodyPr spcFirstLastPara="1" wrap="square" lIns="21425" tIns="21425" rIns="21425" bIns="21425" anchor="t" anchorCtr="0"/>
          <a:lstStyle>
            <a:lvl1pPr marL="457200" marR="0" lvl="0" indent="-317500" algn="l" rtl="0">
              <a:lnSpc>
                <a:spcPct val="100000"/>
              </a:lnSpc>
              <a:spcBef>
                <a:spcPts val="1400"/>
              </a:spcBef>
              <a:spcAft>
                <a:spcPts val="0"/>
              </a:spcAft>
              <a:buClr>
                <a:srgbClr val="414141"/>
              </a:buClr>
              <a:buSzPts val="1400"/>
              <a:buFont typeface="Gill Sans"/>
              <a:buChar char="•"/>
              <a:defRPr sz="1700" b="0" i="0" u="none" strike="noStrike" cap="none">
                <a:solidFill>
                  <a:srgbClr val="414141"/>
                </a:solidFill>
                <a:latin typeface="Gill Sans"/>
                <a:ea typeface="Gill Sans"/>
                <a:cs typeface="Gill Sans"/>
                <a:sym typeface="Gill Sans"/>
              </a:defRPr>
            </a:lvl1pPr>
            <a:lvl2pPr marL="914400" marR="0" lvl="1" indent="-317500" algn="l" rtl="0">
              <a:lnSpc>
                <a:spcPct val="100000"/>
              </a:lnSpc>
              <a:spcBef>
                <a:spcPts val="1400"/>
              </a:spcBef>
              <a:spcAft>
                <a:spcPts val="0"/>
              </a:spcAft>
              <a:buClr>
                <a:srgbClr val="414141"/>
              </a:buClr>
              <a:buSzPts val="1400"/>
              <a:buFont typeface="Gill Sans"/>
              <a:buChar char="•"/>
              <a:defRPr sz="1700" b="0" i="0" u="none" strike="noStrike" cap="none">
                <a:solidFill>
                  <a:srgbClr val="414141"/>
                </a:solidFill>
                <a:latin typeface="Gill Sans"/>
                <a:ea typeface="Gill Sans"/>
                <a:cs typeface="Gill Sans"/>
                <a:sym typeface="Gill Sans"/>
              </a:defRPr>
            </a:lvl2pPr>
            <a:lvl3pPr marL="1371600" marR="0" lvl="2" indent="-317500" algn="l" rtl="0">
              <a:lnSpc>
                <a:spcPct val="100000"/>
              </a:lnSpc>
              <a:spcBef>
                <a:spcPts val="1400"/>
              </a:spcBef>
              <a:spcAft>
                <a:spcPts val="0"/>
              </a:spcAft>
              <a:buClr>
                <a:srgbClr val="414141"/>
              </a:buClr>
              <a:buSzPts val="1400"/>
              <a:buFont typeface="Gill Sans"/>
              <a:buChar char="•"/>
              <a:defRPr sz="1700" b="0" i="0" u="none" strike="noStrike" cap="none">
                <a:solidFill>
                  <a:srgbClr val="414141"/>
                </a:solidFill>
                <a:latin typeface="Gill Sans"/>
                <a:ea typeface="Gill Sans"/>
                <a:cs typeface="Gill Sans"/>
                <a:sym typeface="Gill Sans"/>
              </a:defRPr>
            </a:lvl3pPr>
            <a:lvl4pPr marL="1828800" marR="0" lvl="3" indent="-317500" algn="l" rtl="0">
              <a:lnSpc>
                <a:spcPct val="100000"/>
              </a:lnSpc>
              <a:spcBef>
                <a:spcPts val="1400"/>
              </a:spcBef>
              <a:spcAft>
                <a:spcPts val="0"/>
              </a:spcAft>
              <a:buClr>
                <a:srgbClr val="414141"/>
              </a:buClr>
              <a:buSzPts val="1400"/>
              <a:buFont typeface="Gill Sans"/>
              <a:buChar char="•"/>
              <a:defRPr sz="1700" b="0" i="0" u="none" strike="noStrike" cap="none">
                <a:solidFill>
                  <a:srgbClr val="414141"/>
                </a:solidFill>
                <a:latin typeface="Gill Sans"/>
                <a:ea typeface="Gill Sans"/>
                <a:cs typeface="Gill Sans"/>
                <a:sym typeface="Gill Sans"/>
              </a:defRPr>
            </a:lvl4pPr>
            <a:lvl5pPr marL="2286000" marR="0" lvl="4" indent="-317500" algn="l" rtl="0">
              <a:lnSpc>
                <a:spcPct val="100000"/>
              </a:lnSpc>
              <a:spcBef>
                <a:spcPts val="1400"/>
              </a:spcBef>
              <a:spcAft>
                <a:spcPts val="0"/>
              </a:spcAft>
              <a:buClr>
                <a:srgbClr val="414141"/>
              </a:buClr>
              <a:buSzPts val="1400"/>
              <a:buFont typeface="Gill Sans"/>
              <a:buChar char="•"/>
              <a:defRPr sz="1700" b="0" i="0" u="none" strike="noStrike" cap="none">
                <a:solidFill>
                  <a:srgbClr val="414141"/>
                </a:solidFill>
                <a:latin typeface="Gill Sans"/>
                <a:ea typeface="Gill Sans"/>
                <a:cs typeface="Gill Sans"/>
                <a:sym typeface="Gill Sans"/>
              </a:defRPr>
            </a:lvl5pPr>
            <a:lvl6pPr marL="2743200" marR="0" lvl="5"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L="3200400" marR="0" lvl="6"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L="3657600" marR="0" lvl="7"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L="4114800" marR="0" lvl="8"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07" name="Google Shape;207;p46"/>
          <p:cNvSpPr txBox="1">
            <a:spLocks noGrp="1"/>
          </p:cNvSpPr>
          <p:nvPr>
            <p:ph type="sldNum" idx="12"/>
          </p:nvPr>
        </p:nvSpPr>
        <p:spPr>
          <a:xfrm>
            <a:off x="4446761" y="4313039"/>
            <a:ext cx="251818" cy="323850"/>
          </a:xfrm>
          <a:prstGeom prst="rect">
            <a:avLst/>
          </a:prstGeom>
          <a:noFill/>
          <a:ln>
            <a:noFill/>
          </a:ln>
        </p:spPr>
        <p:txBody>
          <a:bodyPr spcFirstLastPara="1" wrap="square" lIns="21425" tIns="21425" rIns="21425" bIns="21425" anchor="t" anchorCtr="0">
            <a:noAutofit/>
          </a:bodyPr>
          <a:lstStyle>
            <a:lvl1pPr marL="0" marR="0" lvl="0" indent="0" algn="ctr" rtl="0">
              <a:lnSpc>
                <a:spcPct val="100000"/>
              </a:lnSpc>
              <a:spcBef>
                <a:spcPts val="0"/>
              </a:spcBef>
              <a:spcAft>
                <a:spcPts val="0"/>
              </a:spcAft>
              <a:buClr>
                <a:srgbClr val="414141"/>
              </a:buClr>
              <a:buSzPts val="2000"/>
              <a:buFont typeface="Gill Sans"/>
              <a:buNone/>
              <a:defRPr sz="2000" b="0" i="0" u="none" strike="noStrike" cap="none">
                <a:solidFill>
                  <a:srgbClr val="414141"/>
                </a:solidFill>
                <a:latin typeface="Gill Sans"/>
                <a:ea typeface="Gill Sans"/>
                <a:cs typeface="Gill Sans"/>
                <a:sym typeface="Gill Sans"/>
              </a:defRPr>
            </a:lvl1pPr>
            <a:lvl2pPr marL="0" marR="0" lvl="1" indent="0" algn="ctr" rtl="0">
              <a:lnSpc>
                <a:spcPct val="100000"/>
              </a:lnSpc>
              <a:spcBef>
                <a:spcPts val="0"/>
              </a:spcBef>
              <a:spcAft>
                <a:spcPts val="0"/>
              </a:spcAft>
              <a:buClr>
                <a:srgbClr val="414141"/>
              </a:buClr>
              <a:buSzPts val="2000"/>
              <a:buFont typeface="Gill Sans"/>
              <a:buNone/>
              <a:defRPr sz="2000" b="0" i="0" u="none" strike="noStrike" cap="none">
                <a:solidFill>
                  <a:srgbClr val="414141"/>
                </a:solidFill>
                <a:latin typeface="Gill Sans"/>
                <a:ea typeface="Gill Sans"/>
                <a:cs typeface="Gill Sans"/>
                <a:sym typeface="Gill Sans"/>
              </a:defRPr>
            </a:lvl2pPr>
            <a:lvl3pPr marL="0" marR="0" lvl="2" indent="0" algn="ctr" rtl="0">
              <a:lnSpc>
                <a:spcPct val="100000"/>
              </a:lnSpc>
              <a:spcBef>
                <a:spcPts val="0"/>
              </a:spcBef>
              <a:spcAft>
                <a:spcPts val="0"/>
              </a:spcAft>
              <a:buClr>
                <a:srgbClr val="414141"/>
              </a:buClr>
              <a:buSzPts val="2000"/>
              <a:buFont typeface="Gill Sans"/>
              <a:buNone/>
              <a:defRPr sz="2000" b="0" i="0" u="none" strike="noStrike" cap="none">
                <a:solidFill>
                  <a:srgbClr val="414141"/>
                </a:solidFill>
                <a:latin typeface="Gill Sans"/>
                <a:ea typeface="Gill Sans"/>
                <a:cs typeface="Gill Sans"/>
                <a:sym typeface="Gill Sans"/>
              </a:defRPr>
            </a:lvl3pPr>
            <a:lvl4pPr marL="0" marR="0" lvl="3" indent="0" algn="ctr" rtl="0">
              <a:lnSpc>
                <a:spcPct val="100000"/>
              </a:lnSpc>
              <a:spcBef>
                <a:spcPts val="0"/>
              </a:spcBef>
              <a:spcAft>
                <a:spcPts val="0"/>
              </a:spcAft>
              <a:buClr>
                <a:srgbClr val="414141"/>
              </a:buClr>
              <a:buSzPts val="2000"/>
              <a:buFont typeface="Gill Sans"/>
              <a:buNone/>
              <a:defRPr sz="2000" b="0" i="0" u="none" strike="noStrike" cap="none">
                <a:solidFill>
                  <a:srgbClr val="414141"/>
                </a:solidFill>
                <a:latin typeface="Gill Sans"/>
                <a:ea typeface="Gill Sans"/>
                <a:cs typeface="Gill Sans"/>
                <a:sym typeface="Gill Sans"/>
              </a:defRPr>
            </a:lvl4pPr>
            <a:lvl5pPr marL="0" marR="0" lvl="4" indent="0" algn="ctr" rtl="0">
              <a:lnSpc>
                <a:spcPct val="100000"/>
              </a:lnSpc>
              <a:spcBef>
                <a:spcPts val="0"/>
              </a:spcBef>
              <a:spcAft>
                <a:spcPts val="0"/>
              </a:spcAft>
              <a:buClr>
                <a:srgbClr val="414141"/>
              </a:buClr>
              <a:buSzPts val="2000"/>
              <a:buFont typeface="Gill Sans"/>
              <a:buNone/>
              <a:defRPr sz="2000" b="0" i="0" u="none" strike="noStrike" cap="none">
                <a:solidFill>
                  <a:srgbClr val="414141"/>
                </a:solidFill>
                <a:latin typeface="Gill Sans"/>
                <a:ea typeface="Gill Sans"/>
                <a:cs typeface="Gill Sans"/>
                <a:sym typeface="Gill Sans"/>
              </a:defRPr>
            </a:lvl5pPr>
            <a:lvl6pPr marL="0" marR="0" lvl="5" indent="0" algn="ctr" rtl="0">
              <a:lnSpc>
                <a:spcPct val="100000"/>
              </a:lnSpc>
              <a:spcBef>
                <a:spcPts val="0"/>
              </a:spcBef>
              <a:spcAft>
                <a:spcPts val="0"/>
              </a:spcAft>
              <a:buClr>
                <a:srgbClr val="414141"/>
              </a:buClr>
              <a:buSzPts val="2000"/>
              <a:buFont typeface="Gill Sans"/>
              <a:buNone/>
              <a:defRPr sz="2000" b="0" i="0" u="none" strike="noStrike" cap="none">
                <a:solidFill>
                  <a:srgbClr val="414141"/>
                </a:solidFill>
                <a:latin typeface="Gill Sans"/>
                <a:ea typeface="Gill Sans"/>
                <a:cs typeface="Gill Sans"/>
                <a:sym typeface="Gill Sans"/>
              </a:defRPr>
            </a:lvl6pPr>
            <a:lvl7pPr marL="0" marR="0" lvl="6" indent="0" algn="ctr" rtl="0">
              <a:lnSpc>
                <a:spcPct val="100000"/>
              </a:lnSpc>
              <a:spcBef>
                <a:spcPts val="0"/>
              </a:spcBef>
              <a:spcAft>
                <a:spcPts val="0"/>
              </a:spcAft>
              <a:buClr>
                <a:srgbClr val="414141"/>
              </a:buClr>
              <a:buSzPts val="2000"/>
              <a:buFont typeface="Gill Sans"/>
              <a:buNone/>
              <a:defRPr sz="2000" b="0" i="0" u="none" strike="noStrike" cap="none">
                <a:solidFill>
                  <a:srgbClr val="414141"/>
                </a:solidFill>
                <a:latin typeface="Gill Sans"/>
                <a:ea typeface="Gill Sans"/>
                <a:cs typeface="Gill Sans"/>
                <a:sym typeface="Gill Sans"/>
              </a:defRPr>
            </a:lvl7pPr>
            <a:lvl8pPr marL="0" marR="0" lvl="7" indent="0" algn="ctr" rtl="0">
              <a:lnSpc>
                <a:spcPct val="100000"/>
              </a:lnSpc>
              <a:spcBef>
                <a:spcPts val="0"/>
              </a:spcBef>
              <a:spcAft>
                <a:spcPts val="0"/>
              </a:spcAft>
              <a:buClr>
                <a:srgbClr val="414141"/>
              </a:buClr>
              <a:buSzPts val="2000"/>
              <a:buFont typeface="Gill Sans"/>
              <a:buNone/>
              <a:defRPr sz="2000" b="0" i="0" u="none" strike="noStrike" cap="none">
                <a:solidFill>
                  <a:srgbClr val="414141"/>
                </a:solidFill>
                <a:latin typeface="Gill Sans"/>
                <a:ea typeface="Gill Sans"/>
                <a:cs typeface="Gill Sans"/>
                <a:sym typeface="Gill Sans"/>
              </a:defRPr>
            </a:lvl8pPr>
            <a:lvl9pPr marL="0" marR="0" lvl="8" indent="0" algn="ctr" rtl="0">
              <a:lnSpc>
                <a:spcPct val="100000"/>
              </a:lnSpc>
              <a:spcBef>
                <a:spcPts val="0"/>
              </a:spcBef>
              <a:spcAft>
                <a:spcPts val="0"/>
              </a:spcAft>
              <a:buClr>
                <a:srgbClr val="414141"/>
              </a:buClr>
              <a:buSzPts val="2000"/>
              <a:buFont typeface="Gill Sans"/>
              <a:buNone/>
              <a:defRPr sz="2000" b="0" i="0" u="none" strike="noStrike" cap="none">
                <a:solidFill>
                  <a:srgbClr val="414141"/>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Center">
  <p:cSld name="Title - Center 4">
    <p:bg>
      <p:bgPr>
        <a:solidFill>
          <a:srgbClr val="000000"/>
        </a:solidFill>
        <a:effectLst/>
      </p:bgPr>
    </p:bg>
    <p:spTree>
      <p:nvGrpSpPr>
        <p:cNvPr id="1" name="Shape 208"/>
        <p:cNvGrpSpPr/>
        <p:nvPr/>
      </p:nvGrpSpPr>
      <p:grpSpPr>
        <a:xfrm>
          <a:off x="0" y="0"/>
          <a:ext cx="0" cy="0"/>
          <a:chOff x="0" y="0"/>
          <a:chExt cx="0" cy="0"/>
        </a:xfrm>
      </p:grpSpPr>
      <p:sp>
        <p:nvSpPr>
          <p:cNvPr id="209" name="Google Shape;209;p47"/>
          <p:cNvSpPr txBox="1">
            <a:spLocks noGrp="1"/>
          </p:cNvSpPr>
          <p:nvPr>
            <p:ph type="title"/>
          </p:nvPr>
        </p:nvSpPr>
        <p:spPr>
          <a:xfrm>
            <a:off x="1812726" y="1816298"/>
            <a:ext cx="5518547" cy="1505546"/>
          </a:xfrm>
          <a:prstGeom prst="rect">
            <a:avLst/>
          </a:prstGeom>
          <a:noFill/>
          <a:ln>
            <a:noFill/>
          </a:ln>
        </p:spPr>
        <p:txBody>
          <a:bodyPr spcFirstLastPara="1" wrap="square" lIns="21425" tIns="21425" rIns="21425" bIns="21425" anchor="ctr" anchorCtr="0"/>
          <a:lstStyle>
            <a:lvl1pPr marR="0" lvl="0" algn="r" rtl="0">
              <a:lnSpc>
                <a:spcPct val="100000"/>
              </a:lnSpc>
              <a:spcBef>
                <a:spcPts val="0"/>
              </a:spcBef>
              <a:spcAft>
                <a:spcPts val="0"/>
              </a:spcAft>
              <a:buClr>
                <a:srgbClr val="FFFFFF"/>
              </a:buClr>
              <a:buSzPts val="4300"/>
              <a:buFont typeface="Carme"/>
              <a:buNone/>
              <a:defRPr sz="4300" b="0" i="0" u="none" strike="noStrike" cap="none">
                <a:solidFill>
                  <a:srgbClr val="FFFFFF"/>
                </a:solidFill>
                <a:latin typeface="Carme"/>
                <a:ea typeface="Carme"/>
                <a:cs typeface="Carme"/>
                <a:sym typeface="Carme"/>
              </a:defRPr>
            </a:lvl1pPr>
            <a:lvl2pPr marR="0" lvl="1"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210" name="Google Shape;210;p47"/>
          <p:cNvSpPr txBox="1">
            <a:spLocks noGrp="1"/>
          </p:cNvSpPr>
          <p:nvPr>
            <p:ph type="sldNum" idx="12"/>
          </p:nvPr>
        </p:nvSpPr>
        <p:spPr>
          <a:xfrm>
            <a:off x="4495800" y="4302324"/>
            <a:ext cx="152400" cy="161925"/>
          </a:xfrm>
          <a:prstGeom prst="rect">
            <a:avLst/>
          </a:prstGeom>
          <a:noFill/>
          <a:ln>
            <a:noFill/>
          </a:ln>
        </p:spPr>
        <p:txBody>
          <a:bodyPr spcFirstLastPara="1" wrap="square" lIns="21425" tIns="21425" rIns="21425" bIns="21425" anchor="t" anchorCtr="0">
            <a:noAutofit/>
          </a:bodyPr>
          <a:lstStyle>
            <a:lvl1pPr marL="0" marR="0" lvl="0" indent="0" algn="ctr" rtl="0">
              <a:lnSpc>
                <a:spcPct val="100000"/>
              </a:lnSpc>
              <a:spcBef>
                <a:spcPts val="0"/>
              </a:spcBef>
              <a:spcAft>
                <a:spcPts val="0"/>
              </a:spcAft>
              <a:buClr>
                <a:srgbClr val="000000"/>
              </a:buClr>
              <a:buSzPts val="800"/>
              <a:buFont typeface="Gill Sans"/>
              <a:buNone/>
              <a:defRPr sz="800" b="0" i="0" u="none" strike="noStrike" cap="none">
                <a:solidFill>
                  <a:srgbClr val="000000"/>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800"/>
              <a:buFont typeface="Gill Sans"/>
              <a:buNone/>
              <a:defRPr sz="800" b="0" i="0" u="none" strike="noStrike" cap="none">
                <a:solidFill>
                  <a:srgbClr val="000000"/>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800"/>
              <a:buFont typeface="Gill Sans"/>
              <a:buNone/>
              <a:defRPr sz="800" b="0" i="0" u="none" strike="noStrike" cap="none">
                <a:solidFill>
                  <a:srgbClr val="000000"/>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800"/>
              <a:buFont typeface="Gill Sans"/>
              <a:buNone/>
              <a:defRPr sz="800" b="0" i="0" u="none" strike="noStrike" cap="none">
                <a:solidFill>
                  <a:srgbClr val="000000"/>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800"/>
              <a:buFont typeface="Gill Sans"/>
              <a:buNone/>
              <a:defRPr sz="800" b="0" i="0" u="none" strike="noStrike" cap="none">
                <a:solidFill>
                  <a:srgbClr val="000000"/>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800"/>
              <a:buFont typeface="Gill Sans"/>
              <a:buNone/>
              <a:defRPr sz="800" b="0" i="0" u="none" strike="noStrike" cap="none">
                <a:solidFill>
                  <a:srgbClr val="000000"/>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800"/>
              <a:buFont typeface="Gill Sans"/>
              <a:buNone/>
              <a:defRPr sz="800" b="0" i="0" u="none" strike="noStrike" cap="none">
                <a:solidFill>
                  <a:srgbClr val="000000"/>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800"/>
              <a:buFont typeface="Gill Sans"/>
              <a:buNone/>
              <a:defRPr sz="800" b="0" i="0" u="none" strike="noStrike" cap="none">
                <a:solidFill>
                  <a:srgbClr val="000000"/>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800"/>
              <a:buFont typeface="Gill Sans"/>
              <a:buNone/>
              <a:defRPr sz="800" b="0" i="0" u="none" strike="noStrike" cap="none">
                <a:solidFill>
                  <a:srgbClr val="000000"/>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el och undertitel">
  <p:cSld name="Titel och undertitel">
    <p:spTree>
      <p:nvGrpSpPr>
        <p:cNvPr id="1" name="Shape 211"/>
        <p:cNvGrpSpPr/>
        <p:nvPr/>
      </p:nvGrpSpPr>
      <p:grpSpPr>
        <a:xfrm>
          <a:off x="0" y="0"/>
          <a:ext cx="0" cy="0"/>
          <a:chOff x="0" y="0"/>
          <a:chExt cx="0" cy="0"/>
        </a:xfrm>
      </p:grpSpPr>
      <p:sp>
        <p:nvSpPr>
          <p:cNvPr id="212" name="Google Shape;212;p48"/>
          <p:cNvSpPr txBox="1">
            <a:spLocks noGrp="1"/>
          </p:cNvSpPr>
          <p:nvPr>
            <p:ph type="title"/>
          </p:nvPr>
        </p:nvSpPr>
        <p:spPr>
          <a:xfrm>
            <a:off x="1812726" y="863947"/>
            <a:ext cx="5518547" cy="1741289"/>
          </a:xfrm>
          <a:prstGeom prst="rect">
            <a:avLst/>
          </a:prstGeom>
          <a:noFill/>
          <a:ln>
            <a:noFill/>
          </a:ln>
        </p:spPr>
        <p:txBody>
          <a:bodyPr spcFirstLastPara="1" wrap="square" lIns="26775" tIns="26775" rIns="26775" bIns="26775" anchor="b" anchorCtr="0"/>
          <a:lstStyle>
            <a:lvl1pPr marR="0" lvl="0"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1pPr>
            <a:lvl2pPr marR="0" lvl="1"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213" name="Google Shape;213;p48"/>
          <p:cNvSpPr txBox="1">
            <a:spLocks noGrp="1"/>
          </p:cNvSpPr>
          <p:nvPr>
            <p:ph type="body" idx="1"/>
          </p:nvPr>
        </p:nvSpPr>
        <p:spPr>
          <a:xfrm>
            <a:off x="1812726" y="2652117"/>
            <a:ext cx="5518547" cy="596057"/>
          </a:xfrm>
          <a:prstGeom prst="rect">
            <a:avLst/>
          </a:prstGeom>
          <a:noFill/>
          <a:ln>
            <a:noFill/>
          </a:ln>
        </p:spPr>
        <p:txBody>
          <a:bodyPr spcFirstLastPara="1" wrap="square" lIns="26775" tIns="26775" rIns="26775" bIns="26775" anchor="t" anchorCtr="0"/>
          <a:lstStyle>
            <a:lvl1pPr marL="457200" marR="0" lvl="0" indent="-228600" algn="ctr" rtl="0">
              <a:lnSpc>
                <a:spcPct val="100000"/>
              </a:lnSpc>
              <a:spcBef>
                <a:spcPts val="0"/>
              </a:spcBef>
              <a:spcAft>
                <a:spcPts val="0"/>
              </a:spcAft>
              <a:buClr>
                <a:srgbClr val="000000"/>
              </a:buClr>
              <a:buSzPts val="1700"/>
              <a:buFont typeface="Helvetica Neue Light"/>
              <a:buNone/>
              <a:defRPr sz="1700" b="0" i="0" u="none" strike="noStrike" cap="none">
                <a:solidFill>
                  <a:srgbClr val="000000"/>
                </a:solidFill>
                <a:latin typeface="Helvetica Neue Light"/>
                <a:ea typeface="Helvetica Neue Light"/>
                <a:cs typeface="Helvetica Neue Light"/>
                <a:sym typeface="Helvetica Neue Light"/>
              </a:defRPr>
            </a:lvl1pPr>
            <a:lvl2pPr marL="914400" marR="0" lvl="1" indent="-228600" algn="ctr" rtl="0">
              <a:lnSpc>
                <a:spcPct val="100000"/>
              </a:lnSpc>
              <a:spcBef>
                <a:spcPts val="0"/>
              </a:spcBef>
              <a:spcAft>
                <a:spcPts val="0"/>
              </a:spcAft>
              <a:buClr>
                <a:srgbClr val="000000"/>
              </a:buClr>
              <a:buSzPts val="1700"/>
              <a:buFont typeface="Helvetica Neue Light"/>
              <a:buNone/>
              <a:defRPr sz="1700" b="0" i="0" u="none" strike="noStrike" cap="none">
                <a:solidFill>
                  <a:srgbClr val="000000"/>
                </a:solidFill>
                <a:latin typeface="Helvetica Neue Light"/>
                <a:ea typeface="Helvetica Neue Light"/>
                <a:cs typeface="Helvetica Neue Light"/>
                <a:sym typeface="Helvetica Neue Light"/>
              </a:defRPr>
            </a:lvl2pPr>
            <a:lvl3pPr marL="1371600" marR="0" lvl="2" indent="-228600" algn="ctr" rtl="0">
              <a:lnSpc>
                <a:spcPct val="100000"/>
              </a:lnSpc>
              <a:spcBef>
                <a:spcPts val="0"/>
              </a:spcBef>
              <a:spcAft>
                <a:spcPts val="0"/>
              </a:spcAft>
              <a:buClr>
                <a:srgbClr val="000000"/>
              </a:buClr>
              <a:buSzPts val="1700"/>
              <a:buFont typeface="Helvetica Neue Light"/>
              <a:buNone/>
              <a:defRPr sz="1700" b="0" i="0" u="none" strike="noStrike" cap="none">
                <a:solidFill>
                  <a:srgbClr val="000000"/>
                </a:solidFill>
                <a:latin typeface="Helvetica Neue Light"/>
                <a:ea typeface="Helvetica Neue Light"/>
                <a:cs typeface="Helvetica Neue Light"/>
                <a:sym typeface="Helvetica Neue Light"/>
              </a:defRPr>
            </a:lvl3pPr>
            <a:lvl4pPr marL="1828800" marR="0" lvl="3" indent="-228600" algn="ctr" rtl="0">
              <a:lnSpc>
                <a:spcPct val="100000"/>
              </a:lnSpc>
              <a:spcBef>
                <a:spcPts val="0"/>
              </a:spcBef>
              <a:spcAft>
                <a:spcPts val="0"/>
              </a:spcAft>
              <a:buClr>
                <a:srgbClr val="000000"/>
              </a:buClr>
              <a:buSzPts val="1700"/>
              <a:buFont typeface="Helvetica Neue Light"/>
              <a:buNone/>
              <a:defRPr sz="1700" b="0" i="0" u="none" strike="noStrike" cap="none">
                <a:solidFill>
                  <a:srgbClr val="000000"/>
                </a:solidFill>
                <a:latin typeface="Helvetica Neue Light"/>
                <a:ea typeface="Helvetica Neue Light"/>
                <a:cs typeface="Helvetica Neue Light"/>
                <a:sym typeface="Helvetica Neue Light"/>
              </a:defRPr>
            </a:lvl4pPr>
            <a:lvl5pPr marL="2286000" marR="0" lvl="4" indent="-228600" algn="ctr" rtl="0">
              <a:lnSpc>
                <a:spcPct val="100000"/>
              </a:lnSpc>
              <a:spcBef>
                <a:spcPts val="0"/>
              </a:spcBef>
              <a:spcAft>
                <a:spcPts val="0"/>
              </a:spcAft>
              <a:buClr>
                <a:srgbClr val="000000"/>
              </a:buClr>
              <a:buSzPts val="1700"/>
              <a:buFont typeface="Helvetica Neue Light"/>
              <a:buNone/>
              <a:defRPr sz="1700" b="0" i="0" u="none" strike="noStrike" cap="none">
                <a:solidFill>
                  <a:srgbClr val="000000"/>
                </a:solidFill>
                <a:latin typeface="Helvetica Neue Light"/>
                <a:ea typeface="Helvetica Neue Light"/>
                <a:cs typeface="Helvetica Neue Light"/>
                <a:sym typeface="Helvetica Neue Light"/>
              </a:defRPr>
            </a:lvl5pPr>
            <a:lvl6pPr marL="2743200" marR="0" lvl="5"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L="3200400" marR="0" lvl="6"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L="3657600" marR="0" lvl="7"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L="4114800" marR="0" lvl="8"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14" name="Google Shape;214;p48"/>
          <p:cNvSpPr txBox="1">
            <a:spLocks noGrp="1"/>
          </p:cNvSpPr>
          <p:nvPr>
            <p:ph type="sldNum" idx="12"/>
          </p:nvPr>
        </p:nvSpPr>
        <p:spPr>
          <a:xfrm>
            <a:off x="4475930" y="4878958"/>
            <a:ext cx="185442" cy="191691"/>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Foto">
  <p:cSld name="Foto">
    <p:spTree>
      <p:nvGrpSpPr>
        <p:cNvPr id="1" name="Shape 215"/>
        <p:cNvGrpSpPr/>
        <p:nvPr/>
      </p:nvGrpSpPr>
      <p:grpSpPr>
        <a:xfrm>
          <a:off x="0" y="0"/>
          <a:ext cx="0" cy="0"/>
          <a:chOff x="0" y="0"/>
          <a:chExt cx="0" cy="0"/>
        </a:xfrm>
      </p:grpSpPr>
      <p:sp>
        <p:nvSpPr>
          <p:cNvPr id="216" name="Google Shape;216;p49"/>
          <p:cNvSpPr>
            <a:spLocks noGrp="1"/>
          </p:cNvSpPr>
          <p:nvPr>
            <p:ph type="pic" idx="2"/>
          </p:nvPr>
        </p:nvSpPr>
        <p:spPr>
          <a:xfrm>
            <a:off x="1143000" y="0"/>
            <a:ext cx="6858000" cy="5143500"/>
          </a:xfrm>
          <a:prstGeom prst="rect">
            <a:avLst/>
          </a:prstGeom>
          <a:noFill/>
          <a:ln>
            <a:noFill/>
          </a:ln>
        </p:spPr>
        <p:txBody>
          <a:bodyPr spcFirstLastPara="1" wrap="square" lIns="34275" tIns="17150" rIns="34275" bIns="17150" anchor="t" anchorCtr="0"/>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17" name="Google Shape;217;p49"/>
          <p:cNvSpPr txBox="1">
            <a:spLocks noGrp="1"/>
          </p:cNvSpPr>
          <p:nvPr>
            <p:ph type="sldNum" idx="12"/>
          </p:nvPr>
        </p:nvSpPr>
        <p:spPr>
          <a:xfrm>
            <a:off x="4475930" y="4878958"/>
            <a:ext cx="185442" cy="191691"/>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mp; Subtitle">
  <p:cSld name="Title &amp; Subtitle 2">
    <p:spTree>
      <p:nvGrpSpPr>
        <p:cNvPr id="1" name="Shape 218"/>
        <p:cNvGrpSpPr/>
        <p:nvPr/>
      </p:nvGrpSpPr>
      <p:grpSpPr>
        <a:xfrm>
          <a:off x="0" y="0"/>
          <a:ext cx="0" cy="0"/>
          <a:chOff x="0" y="0"/>
          <a:chExt cx="0" cy="0"/>
        </a:xfrm>
      </p:grpSpPr>
      <p:sp>
        <p:nvSpPr>
          <p:cNvPr id="219" name="Google Shape;219;p50"/>
          <p:cNvSpPr txBox="1">
            <a:spLocks noGrp="1"/>
          </p:cNvSpPr>
          <p:nvPr>
            <p:ph type="sldNum" idx="12"/>
          </p:nvPr>
        </p:nvSpPr>
        <p:spPr>
          <a:xfrm>
            <a:off x="4484637" y="4905375"/>
            <a:ext cx="169964" cy="176212"/>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hoto">
  <p:cSld name="Photo 2">
    <p:spTree>
      <p:nvGrpSpPr>
        <p:cNvPr id="1" name="Shape 220"/>
        <p:cNvGrpSpPr/>
        <p:nvPr/>
      </p:nvGrpSpPr>
      <p:grpSpPr>
        <a:xfrm>
          <a:off x="0" y="0"/>
          <a:ext cx="0" cy="0"/>
          <a:chOff x="0" y="0"/>
          <a:chExt cx="0" cy="0"/>
        </a:xfrm>
      </p:grpSpPr>
      <p:sp>
        <p:nvSpPr>
          <p:cNvPr id="221" name="Google Shape;221;p51"/>
          <p:cNvSpPr>
            <a:spLocks noGrp="1"/>
          </p:cNvSpPr>
          <p:nvPr>
            <p:ph type="pic" idx="2"/>
          </p:nvPr>
        </p:nvSpPr>
        <p:spPr>
          <a:xfrm>
            <a:off x="0" y="0"/>
            <a:ext cx="9144000" cy="5143500"/>
          </a:xfrm>
          <a:prstGeom prst="rect">
            <a:avLst/>
          </a:prstGeom>
          <a:noFill/>
          <a:ln>
            <a:noFill/>
          </a:ln>
        </p:spPr>
        <p:txBody>
          <a:bodyPr spcFirstLastPara="1" wrap="square" lIns="34275" tIns="17150" rIns="34275" bIns="17150" anchor="t" anchorCtr="0"/>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22" name="Google Shape;222;p51"/>
          <p:cNvSpPr txBox="1">
            <a:spLocks noGrp="1"/>
          </p:cNvSpPr>
          <p:nvPr>
            <p:ph type="sldNum" idx="12"/>
          </p:nvPr>
        </p:nvSpPr>
        <p:spPr>
          <a:xfrm>
            <a:off x="4484637" y="4905375"/>
            <a:ext cx="169964" cy="176212"/>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3"/>
        <p:cNvGrpSpPr/>
        <p:nvPr/>
      </p:nvGrpSpPr>
      <p:grpSpPr>
        <a:xfrm>
          <a:off x="0" y="0"/>
          <a:ext cx="0" cy="0"/>
          <a:chOff x="0" y="0"/>
          <a:chExt cx="0" cy="0"/>
        </a:xfrm>
      </p:grpSpPr>
      <p:sp>
        <p:nvSpPr>
          <p:cNvPr id="224" name="Google Shape;224;p52"/>
          <p:cNvSpPr txBox="1">
            <a:spLocks noGrp="1"/>
          </p:cNvSpPr>
          <p:nvPr>
            <p:ph type="sldNum" idx="12"/>
          </p:nvPr>
        </p:nvSpPr>
        <p:spPr>
          <a:xfrm>
            <a:off x="4484637" y="4905375"/>
            <a:ext cx="169964" cy="176212"/>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Center">
  <p:cSld name="Title - Center 5">
    <p:spTree>
      <p:nvGrpSpPr>
        <p:cNvPr id="1" name="Shape 225"/>
        <p:cNvGrpSpPr/>
        <p:nvPr/>
      </p:nvGrpSpPr>
      <p:grpSpPr>
        <a:xfrm>
          <a:off x="0" y="0"/>
          <a:ext cx="0" cy="0"/>
          <a:chOff x="0" y="0"/>
          <a:chExt cx="0" cy="0"/>
        </a:xfrm>
      </p:grpSpPr>
      <p:sp>
        <p:nvSpPr>
          <p:cNvPr id="226" name="Google Shape;226;p53"/>
          <p:cNvSpPr txBox="1">
            <a:spLocks noGrp="1"/>
          </p:cNvSpPr>
          <p:nvPr>
            <p:ph type="title"/>
          </p:nvPr>
        </p:nvSpPr>
        <p:spPr>
          <a:xfrm>
            <a:off x="666750" y="1700213"/>
            <a:ext cx="7810500" cy="1743075"/>
          </a:xfrm>
          <a:prstGeom prst="rect">
            <a:avLst/>
          </a:prstGeom>
          <a:noFill/>
          <a:ln>
            <a:noFill/>
          </a:ln>
        </p:spPr>
        <p:txBody>
          <a:bodyPr spcFirstLastPara="1" wrap="square" lIns="19050" tIns="19050" rIns="19050" bIns="19050" anchor="ctr" anchorCtr="0"/>
          <a:lstStyle>
            <a:lvl1pPr marR="0" lvl="0"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1pPr>
            <a:lvl2pPr marR="0" lvl="1"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227" name="Google Shape;227;p53"/>
          <p:cNvSpPr txBox="1">
            <a:spLocks noGrp="1"/>
          </p:cNvSpPr>
          <p:nvPr>
            <p:ph type="sldNum" idx="12"/>
          </p:nvPr>
        </p:nvSpPr>
        <p:spPr>
          <a:xfrm>
            <a:off x="4484637" y="4905375"/>
            <a:ext cx="169964" cy="176212"/>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hoto - 3 Up">
  <p:cSld name="Photo - 3 Up 2">
    <p:spTree>
      <p:nvGrpSpPr>
        <p:cNvPr id="1" name="Shape 228"/>
        <p:cNvGrpSpPr/>
        <p:nvPr/>
      </p:nvGrpSpPr>
      <p:grpSpPr>
        <a:xfrm>
          <a:off x="0" y="0"/>
          <a:ext cx="0" cy="0"/>
          <a:chOff x="0" y="0"/>
          <a:chExt cx="0" cy="0"/>
        </a:xfrm>
      </p:grpSpPr>
      <p:sp>
        <p:nvSpPr>
          <p:cNvPr id="229" name="Google Shape;229;p54"/>
          <p:cNvSpPr>
            <a:spLocks noGrp="1"/>
          </p:cNvSpPr>
          <p:nvPr>
            <p:ph type="pic" idx="2"/>
          </p:nvPr>
        </p:nvSpPr>
        <p:spPr>
          <a:xfrm>
            <a:off x="5910263" y="2643188"/>
            <a:ext cx="2776537" cy="2081212"/>
          </a:xfrm>
          <a:prstGeom prst="rect">
            <a:avLst/>
          </a:prstGeom>
          <a:noFill/>
          <a:ln>
            <a:noFill/>
          </a:ln>
        </p:spPr>
        <p:txBody>
          <a:bodyPr spcFirstLastPara="1" wrap="square" lIns="34275" tIns="17150" rIns="34275" bIns="17150" anchor="t" anchorCtr="0"/>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30" name="Google Shape;230;p54"/>
          <p:cNvSpPr>
            <a:spLocks noGrp="1"/>
          </p:cNvSpPr>
          <p:nvPr>
            <p:ph type="pic" idx="3"/>
          </p:nvPr>
        </p:nvSpPr>
        <p:spPr>
          <a:xfrm>
            <a:off x="5910263" y="423863"/>
            <a:ext cx="2776537" cy="2081212"/>
          </a:xfrm>
          <a:prstGeom prst="rect">
            <a:avLst/>
          </a:prstGeom>
          <a:noFill/>
          <a:ln>
            <a:noFill/>
          </a:ln>
        </p:spPr>
        <p:txBody>
          <a:bodyPr spcFirstLastPara="1" wrap="square" lIns="34275" tIns="17150" rIns="34275" bIns="17150" anchor="t" anchorCtr="0"/>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31" name="Google Shape;231;p54"/>
          <p:cNvSpPr>
            <a:spLocks noGrp="1"/>
          </p:cNvSpPr>
          <p:nvPr>
            <p:ph type="pic" idx="4"/>
          </p:nvPr>
        </p:nvSpPr>
        <p:spPr>
          <a:xfrm>
            <a:off x="452438" y="423863"/>
            <a:ext cx="5314950" cy="4300538"/>
          </a:xfrm>
          <a:prstGeom prst="rect">
            <a:avLst/>
          </a:prstGeom>
          <a:noFill/>
          <a:ln>
            <a:noFill/>
          </a:ln>
        </p:spPr>
        <p:txBody>
          <a:bodyPr spcFirstLastPara="1" wrap="square" lIns="34275" tIns="17150" rIns="34275" bIns="17150" anchor="t" anchorCtr="0"/>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32" name="Google Shape;232;p54"/>
          <p:cNvSpPr txBox="1">
            <a:spLocks noGrp="1"/>
          </p:cNvSpPr>
          <p:nvPr>
            <p:ph type="sldNum" idx="12"/>
          </p:nvPr>
        </p:nvSpPr>
        <p:spPr>
          <a:xfrm>
            <a:off x="4484637" y="4905375"/>
            <a:ext cx="169964" cy="176212"/>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mp; Subtitle">
  <p:cSld name="Title &amp; Subtitle 3">
    <p:spTree>
      <p:nvGrpSpPr>
        <p:cNvPr id="1" name="Shape 233"/>
        <p:cNvGrpSpPr/>
        <p:nvPr/>
      </p:nvGrpSpPr>
      <p:grpSpPr>
        <a:xfrm>
          <a:off x="0" y="0"/>
          <a:ext cx="0" cy="0"/>
          <a:chOff x="0" y="0"/>
          <a:chExt cx="0" cy="0"/>
        </a:xfrm>
      </p:grpSpPr>
      <p:sp>
        <p:nvSpPr>
          <p:cNvPr id="234" name="Google Shape;234;p55"/>
          <p:cNvSpPr txBox="1">
            <a:spLocks noGrp="1"/>
          </p:cNvSpPr>
          <p:nvPr>
            <p:ph type="title"/>
          </p:nvPr>
        </p:nvSpPr>
        <p:spPr>
          <a:xfrm>
            <a:off x="666750" y="862013"/>
            <a:ext cx="7810500" cy="1743075"/>
          </a:xfrm>
          <a:prstGeom prst="rect">
            <a:avLst/>
          </a:prstGeom>
          <a:noFill/>
          <a:ln>
            <a:noFill/>
          </a:ln>
        </p:spPr>
        <p:txBody>
          <a:bodyPr spcFirstLastPara="1" wrap="square" lIns="19050" tIns="19050" rIns="19050" bIns="19050" anchor="b" anchorCtr="0"/>
          <a:lstStyle>
            <a:lvl1pPr marR="0" lvl="0"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1pPr>
            <a:lvl2pPr marR="0" lvl="1"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235" name="Google Shape;235;p55"/>
          <p:cNvSpPr txBox="1">
            <a:spLocks noGrp="1"/>
          </p:cNvSpPr>
          <p:nvPr>
            <p:ph type="body" idx="1"/>
          </p:nvPr>
        </p:nvSpPr>
        <p:spPr>
          <a:xfrm>
            <a:off x="666750" y="2652713"/>
            <a:ext cx="7810500" cy="595312"/>
          </a:xfrm>
          <a:prstGeom prst="rect">
            <a:avLst/>
          </a:prstGeom>
          <a:noFill/>
          <a:ln>
            <a:noFill/>
          </a:ln>
        </p:spPr>
        <p:txBody>
          <a:bodyPr spcFirstLastPara="1" wrap="square" lIns="19050" tIns="19050" rIns="19050" bIns="19050" anchor="t" anchorCtr="0"/>
          <a:lstStyle>
            <a:lvl1pPr marL="457200" marR="0" lvl="0" indent="-228600" algn="ctr" rtl="0">
              <a:lnSpc>
                <a:spcPct val="100000"/>
              </a:lnSpc>
              <a:spcBef>
                <a:spcPts val="0"/>
              </a:spcBef>
              <a:spcAft>
                <a:spcPts val="0"/>
              </a:spcAft>
              <a:buClr>
                <a:srgbClr val="000000"/>
              </a:buClr>
              <a:buSzPts val="1700"/>
              <a:buFont typeface="Helvetica Neue Light"/>
              <a:buNone/>
              <a:defRPr sz="1700" b="0" i="0" u="none" strike="noStrike" cap="none">
                <a:solidFill>
                  <a:srgbClr val="000000"/>
                </a:solidFill>
                <a:latin typeface="Helvetica Neue Light"/>
                <a:ea typeface="Helvetica Neue Light"/>
                <a:cs typeface="Helvetica Neue Light"/>
                <a:sym typeface="Helvetica Neue Light"/>
              </a:defRPr>
            </a:lvl1pPr>
            <a:lvl2pPr marL="914400" marR="0" lvl="1" indent="-228600" algn="ctr" rtl="0">
              <a:lnSpc>
                <a:spcPct val="100000"/>
              </a:lnSpc>
              <a:spcBef>
                <a:spcPts val="0"/>
              </a:spcBef>
              <a:spcAft>
                <a:spcPts val="0"/>
              </a:spcAft>
              <a:buClr>
                <a:srgbClr val="000000"/>
              </a:buClr>
              <a:buSzPts val="1700"/>
              <a:buFont typeface="Helvetica Neue Light"/>
              <a:buNone/>
              <a:defRPr sz="1700" b="0" i="0" u="none" strike="noStrike" cap="none">
                <a:solidFill>
                  <a:srgbClr val="000000"/>
                </a:solidFill>
                <a:latin typeface="Helvetica Neue Light"/>
                <a:ea typeface="Helvetica Neue Light"/>
                <a:cs typeface="Helvetica Neue Light"/>
                <a:sym typeface="Helvetica Neue Light"/>
              </a:defRPr>
            </a:lvl2pPr>
            <a:lvl3pPr marL="1371600" marR="0" lvl="2" indent="-228600" algn="ctr" rtl="0">
              <a:lnSpc>
                <a:spcPct val="100000"/>
              </a:lnSpc>
              <a:spcBef>
                <a:spcPts val="0"/>
              </a:spcBef>
              <a:spcAft>
                <a:spcPts val="0"/>
              </a:spcAft>
              <a:buClr>
                <a:srgbClr val="000000"/>
              </a:buClr>
              <a:buSzPts val="1700"/>
              <a:buFont typeface="Helvetica Neue Light"/>
              <a:buNone/>
              <a:defRPr sz="1700" b="0" i="0" u="none" strike="noStrike" cap="none">
                <a:solidFill>
                  <a:srgbClr val="000000"/>
                </a:solidFill>
                <a:latin typeface="Helvetica Neue Light"/>
                <a:ea typeface="Helvetica Neue Light"/>
                <a:cs typeface="Helvetica Neue Light"/>
                <a:sym typeface="Helvetica Neue Light"/>
              </a:defRPr>
            </a:lvl3pPr>
            <a:lvl4pPr marL="1828800" marR="0" lvl="3" indent="-228600" algn="ctr" rtl="0">
              <a:lnSpc>
                <a:spcPct val="100000"/>
              </a:lnSpc>
              <a:spcBef>
                <a:spcPts val="0"/>
              </a:spcBef>
              <a:spcAft>
                <a:spcPts val="0"/>
              </a:spcAft>
              <a:buClr>
                <a:srgbClr val="000000"/>
              </a:buClr>
              <a:buSzPts val="1700"/>
              <a:buFont typeface="Helvetica Neue Light"/>
              <a:buNone/>
              <a:defRPr sz="1700" b="0" i="0" u="none" strike="noStrike" cap="none">
                <a:solidFill>
                  <a:srgbClr val="000000"/>
                </a:solidFill>
                <a:latin typeface="Helvetica Neue Light"/>
                <a:ea typeface="Helvetica Neue Light"/>
                <a:cs typeface="Helvetica Neue Light"/>
                <a:sym typeface="Helvetica Neue Light"/>
              </a:defRPr>
            </a:lvl4pPr>
            <a:lvl5pPr marL="2286000" marR="0" lvl="4" indent="-228600" algn="ctr" rtl="0">
              <a:lnSpc>
                <a:spcPct val="100000"/>
              </a:lnSpc>
              <a:spcBef>
                <a:spcPts val="0"/>
              </a:spcBef>
              <a:spcAft>
                <a:spcPts val="0"/>
              </a:spcAft>
              <a:buClr>
                <a:srgbClr val="000000"/>
              </a:buClr>
              <a:buSzPts val="1700"/>
              <a:buFont typeface="Helvetica Neue Light"/>
              <a:buNone/>
              <a:defRPr sz="1700" b="0" i="0" u="none" strike="noStrike" cap="none">
                <a:solidFill>
                  <a:srgbClr val="000000"/>
                </a:solidFill>
                <a:latin typeface="Helvetica Neue Light"/>
                <a:ea typeface="Helvetica Neue Light"/>
                <a:cs typeface="Helvetica Neue Light"/>
                <a:sym typeface="Helvetica Neue Light"/>
              </a:defRPr>
            </a:lvl5pPr>
            <a:lvl6pPr marL="2743200" marR="0" lvl="5"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L="3200400" marR="0" lvl="6"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L="3657600" marR="0" lvl="7"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L="4114800" marR="0" lvl="8"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36" name="Google Shape;236;p55"/>
          <p:cNvSpPr txBox="1">
            <a:spLocks noGrp="1"/>
          </p:cNvSpPr>
          <p:nvPr>
            <p:ph type="sldNum" idx="12"/>
          </p:nvPr>
        </p:nvSpPr>
        <p:spPr>
          <a:xfrm>
            <a:off x="4484637" y="4905375"/>
            <a:ext cx="169964" cy="176212"/>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mp; Bullets">
  <p:cSld name="Title &amp; Bullets 2">
    <p:spTree>
      <p:nvGrpSpPr>
        <p:cNvPr id="1" name="Shape 237"/>
        <p:cNvGrpSpPr/>
        <p:nvPr/>
      </p:nvGrpSpPr>
      <p:grpSpPr>
        <a:xfrm>
          <a:off x="0" y="0"/>
          <a:ext cx="0" cy="0"/>
          <a:chOff x="0" y="0"/>
          <a:chExt cx="0" cy="0"/>
        </a:xfrm>
      </p:grpSpPr>
      <p:sp>
        <p:nvSpPr>
          <p:cNvPr id="238" name="Google Shape;238;p56"/>
          <p:cNvSpPr txBox="1">
            <a:spLocks noGrp="1"/>
          </p:cNvSpPr>
          <p:nvPr>
            <p:ph type="title"/>
          </p:nvPr>
        </p:nvSpPr>
        <p:spPr>
          <a:xfrm>
            <a:off x="633413" y="357188"/>
            <a:ext cx="7877175" cy="857250"/>
          </a:xfrm>
          <a:prstGeom prst="rect">
            <a:avLst/>
          </a:prstGeom>
          <a:noFill/>
          <a:ln>
            <a:noFill/>
          </a:ln>
        </p:spPr>
        <p:txBody>
          <a:bodyPr spcFirstLastPara="1" wrap="square" lIns="19050" tIns="19050" rIns="19050" bIns="19050" anchor="ctr" anchorCtr="0"/>
          <a:lstStyle>
            <a:lvl1pPr marR="0" lvl="0"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1pPr>
            <a:lvl2pPr marR="0" lvl="1"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239" name="Google Shape;239;p56"/>
          <p:cNvSpPr txBox="1">
            <a:spLocks noGrp="1"/>
          </p:cNvSpPr>
          <p:nvPr>
            <p:ph type="body" idx="1"/>
          </p:nvPr>
        </p:nvSpPr>
        <p:spPr>
          <a:xfrm>
            <a:off x="633413" y="1214438"/>
            <a:ext cx="7877175" cy="3452812"/>
          </a:xfrm>
          <a:prstGeom prst="rect">
            <a:avLst/>
          </a:prstGeom>
          <a:noFill/>
          <a:ln>
            <a:noFill/>
          </a:ln>
        </p:spPr>
        <p:txBody>
          <a:bodyPr spcFirstLastPara="1" wrap="square" lIns="19050" tIns="19050" rIns="19050" bIns="19050" anchor="ctr" anchorCtr="0"/>
          <a:lstStyle>
            <a:lvl1pPr marL="457200" marR="0" lvl="0" indent="-323850" algn="l" rtl="0">
              <a:lnSpc>
                <a:spcPct val="100000"/>
              </a:lnSpc>
              <a:spcBef>
                <a:spcPts val="22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L="914400" marR="0" lvl="1" indent="-323850" algn="l" rtl="0">
              <a:lnSpc>
                <a:spcPct val="100000"/>
              </a:lnSpc>
              <a:spcBef>
                <a:spcPts val="22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L="1371600" marR="0" lvl="2" indent="-323850" algn="l" rtl="0">
              <a:lnSpc>
                <a:spcPct val="100000"/>
              </a:lnSpc>
              <a:spcBef>
                <a:spcPts val="22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L="1828800" marR="0" lvl="3" indent="-323850" algn="l" rtl="0">
              <a:lnSpc>
                <a:spcPct val="100000"/>
              </a:lnSpc>
              <a:spcBef>
                <a:spcPts val="22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L="2286000" marR="0" lvl="4" indent="-323850" algn="l" rtl="0">
              <a:lnSpc>
                <a:spcPct val="100000"/>
              </a:lnSpc>
              <a:spcBef>
                <a:spcPts val="22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L="2743200" marR="0" lvl="5"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L="3200400" marR="0" lvl="6"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L="3657600" marR="0" lvl="7"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L="4114800" marR="0" lvl="8"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40" name="Google Shape;240;p56"/>
          <p:cNvSpPr txBox="1">
            <a:spLocks noGrp="1"/>
          </p:cNvSpPr>
          <p:nvPr>
            <p:ph type="sldNum" idx="12"/>
          </p:nvPr>
        </p:nvSpPr>
        <p:spPr>
          <a:xfrm>
            <a:off x="4484637" y="4905375"/>
            <a:ext cx="169964" cy="176212"/>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20" Type="http://schemas.openxmlformats.org/officeDocument/2006/relationships/slideLayout" Target="../slideLayouts/slideLayout42.xml"/><Relationship Id="rId21" Type="http://schemas.openxmlformats.org/officeDocument/2006/relationships/slideLayout" Target="../slideLayouts/slideLayout43.xml"/><Relationship Id="rId22" Type="http://schemas.openxmlformats.org/officeDocument/2006/relationships/slideLayout" Target="../slideLayouts/slideLayout44.xml"/><Relationship Id="rId23" Type="http://schemas.openxmlformats.org/officeDocument/2006/relationships/slideLayout" Target="../slideLayouts/slideLayout45.xml"/><Relationship Id="rId24" Type="http://schemas.openxmlformats.org/officeDocument/2006/relationships/slideLayout" Target="../slideLayouts/slideLayout46.xml"/><Relationship Id="rId25" Type="http://schemas.openxmlformats.org/officeDocument/2006/relationships/slideLayout" Target="../slideLayouts/slideLayout47.xml"/><Relationship Id="rId26" Type="http://schemas.openxmlformats.org/officeDocument/2006/relationships/slideLayout" Target="../slideLayouts/slideLayout48.xml"/><Relationship Id="rId27" Type="http://schemas.openxmlformats.org/officeDocument/2006/relationships/slideLayout" Target="../slideLayouts/slideLayout49.xml"/><Relationship Id="rId28" Type="http://schemas.openxmlformats.org/officeDocument/2006/relationships/slideLayout" Target="../slideLayouts/slideLayout50.xml"/><Relationship Id="rId29" Type="http://schemas.openxmlformats.org/officeDocument/2006/relationships/slideLayout" Target="../slideLayouts/slideLayout51.xml"/><Relationship Id="rId30" Type="http://schemas.openxmlformats.org/officeDocument/2006/relationships/slideLayout" Target="../slideLayouts/slideLayout52.xml"/><Relationship Id="rId31" Type="http://schemas.openxmlformats.org/officeDocument/2006/relationships/slideLayout" Target="../slideLayouts/slideLayout53.xml"/><Relationship Id="rId32" Type="http://schemas.openxmlformats.org/officeDocument/2006/relationships/theme" Target="../theme/theme3.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slideLayout" Target="../slideLayouts/slideLayout37.xml"/><Relationship Id="rId16" Type="http://schemas.openxmlformats.org/officeDocument/2006/relationships/slideLayout" Target="../slideLayouts/slideLayout38.xml"/><Relationship Id="rId17" Type="http://schemas.openxmlformats.org/officeDocument/2006/relationships/slideLayout" Target="../slideLayouts/slideLayout39.xml"/><Relationship Id="rId18" Type="http://schemas.openxmlformats.org/officeDocument/2006/relationships/slideLayout" Target="../slideLayouts/slideLayout40.xml"/><Relationship Id="rId19" Type="http://schemas.openxmlformats.org/officeDocument/2006/relationships/slideLayout" Target="../slideLayouts/slideLayout41.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633413" y="357188"/>
            <a:ext cx="7877175" cy="857250"/>
          </a:xfrm>
          <a:prstGeom prst="rect">
            <a:avLst/>
          </a:prstGeom>
          <a:noFill/>
          <a:ln>
            <a:noFill/>
          </a:ln>
        </p:spPr>
        <p:txBody>
          <a:bodyPr spcFirstLastPara="1" wrap="square" lIns="19050" tIns="19050" rIns="19050" bIns="19050" anchor="ctr" anchorCtr="0"/>
          <a:lstStyle>
            <a:lvl1pPr marR="0" lvl="0"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1pPr>
            <a:lvl2pPr marR="0" lvl="1"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127" name="Google Shape;127;p25"/>
          <p:cNvSpPr txBox="1">
            <a:spLocks noGrp="1"/>
          </p:cNvSpPr>
          <p:nvPr>
            <p:ph type="body" idx="1"/>
          </p:nvPr>
        </p:nvSpPr>
        <p:spPr>
          <a:xfrm>
            <a:off x="633413" y="1462088"/>
            <a:ext cx="7877175" cy="3452812"/>
          </a:xfrm>
          <a:prstGeom prst="rect">
            <a:avLst/>
          </a:prstGeom>
          <a:noFill/>
          <a:ln>
            <a:noFill/>
          </a:ln>
        </p:spPr>
        <p:txBody>
          <a:bodyPr spcFirstLastPara="1" wrap="square" lIns="19050" tIns="19050" rIns="19050" bIns="19050" anchor="ctr" anchorCtr="0"/>
          <a:lstStyle>
            <a:lvl1pPr marL="457200" marR="0" lvl="0"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L="914400" marR="0" lvl="1"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L="1371600" marR="0" lvl="2"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L="1828800" marR="0" lvl="3"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L="2286000" marR="0" lvl="4"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L="2743200" marR="0" lvl="5"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L="3200400" marR="0" lvl="6"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L="3657600" marR="0" lvl="7"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L="4114800" marR="0" lvl="8"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28" name="Google Shape;128;p25"/>
          <p:cNvSpPr txBox="1">
            <a:spLocks noGrp="1"/>
          </p:cNvSpPr>
          <p:nvPr>
            <p:ph type="sldNum" idx="12"/>
          </p:nvPr>
        </p:nvSpPr>
        <p:spPr>
          <a:xfrm>
            <a:off x="4484637" y="4905375"/>
            <a:ext cx="169964" cy="176212"/>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png"/><Relationship Id="rId1" Type="http://schemas.openxmlformats.org/officeDocument/2006/relationships/slideLayout" Target="../slideLayouts/slideLayout2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 Id="rId3"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7.xml"/><Relationship Id="rId3"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8.xml"/><Relationship Id="rId3" Type="http://schemas.openxmlformats.org/officeDocument/2006/relationships/image" Target="../media/image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0.xml"/><Relationship Id="rId3" Type="http://schemas.openxmlformats.org/officeDocument/2006/relationships/image" Target="../media/image31.jpg"/></Relationships>
</file>

<file path=ppt/slides/_rels/slide21.xml.rels><?xml version="1.0" encoding="UTF-8" standalone="yes"?>
<Relationships xmlns="http://schemas.openxmlformats.org/package/2006/relationships"><Relationship Id="rId9" Type="http://schemas.openxmlformats.org/officeDocument/2006/relationships/image" Target="../media/image38.png"/><Relationship Id="rId20" Type="http://schemas.openxmlformats.org/officeDocument/2006/relationships/image" Target="../media/image49.jpg"/><Relationship Id="rId21" Type="http://schemas.openxmlformats.org/officeDocument/2006/relationships/image" Target="../media/image50.jpg"/><Relationship Id="rId22" Type="http://schemas.openxmlformats.org/officeDocument/2006/relationships/image" Target="../media/image51.jpg"/><Relationship Id="rId23" Type="http://schemas.openxmlformats.org/officeDocument/2006/relationships/image" Target="../media/image52.jpg"/><Relationship Id="rId24" Type="http://schemas.openxmlformats.org/officeDocument/2006/relationships/image" Target="../media/image53.png"/><Relationship Id="rId25" Type="http://schemas.openxmlformats.org/officeDocument/2006/relationships/image" Target="../media/image54.jpg"/><Relationship Id="rId26" Type="http://schemas.openxmlformats.org/officeDocument/2006/relationships/image" Target="../media/image55.jpg"/><Relationship Id="rId27" Type="http://schemas.openxmlformats.org/officeDocument/2006/relationships/image" Target="../media/image56.png"/><Relationship Id="rId28" Type="http://schemas.openxmlformats.org/officeDocument/2006/relationships/image" Target="../media/image57.jpg"/><Relationship Id="rId29" Type="http://schemas.openxmlformats.org/officeDocument/2006/relationships/image" Target="../media/image5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jpg"/><Relationship Id="rId13" Type="http://schemas.openxmlformats.org/officeDocument/2006/relationships/image" Target="../media/image42.png"/><Relationship Id="rId14" Type="http://schemas.openxmlformats.org/officeDocument/2006/relationships/image" Target="../media/image43.png"/><Relationship Id="rId15" Type="http://schemas.openxmlformats.org/officeDocument/2006/relationships/image" Target="../media/image44.jpg"/><Relationship Id="rId16" Type="http://schemas.openxmlformats.org/officeDocument/2006/relationships/image" Target="../media/image45.jpg"/><Relationship Id="rId17" Type="http://schemas.openxmlformats.org/officeDocument/2006/relationships/image" Target="../media/image46.png"/><Relationship Id="rId18" Type="http://schemas.openxmlformats.org/officeDocument/2006/relationships/image" Target="../media/image47.png"/><Relationship Id="rId19" Type="http://schemas.openxmlformats.org/officeDocument/2006/relationships/image" Target="../media/image48.jpg"/><Relationship Id="rId1" Type="http://schemas.openxmlformats.org/officeDocument/2006/relationships/slideLayout" Target="../slideLayouts/slideLayout27.xml"/><Relationship Id="rId2" Type="http://schemas.openxmlformats.org/officeDocument/2006/relationships/notesSlide" Target="../notesSlides/notesSlide21.xml"/><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4.png"/><Relationship Id="rId6" Type="http://schemas.openxmlformats.org/officeDocument/2006/relationships/image" Target="../media/image35.jpg"/><Relationship Id="rId7" Type="http://schemas.openxmlformats.org/officeDocument/2006/relationships/image" Target="../media/image36.png"/><Relationship Id="rId8"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2.xml"/><Relationship Id="rId3"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60.jpg"/><Relationship Id="rId5" Type="http://schemas.openxmlformats.org/officeDocument/2006/relationships/image" Target="../media/image61.png"/><Relationship Id="rId1" Type="http://schemas.openxmlformats.org/officeDocument/2006/relationships/slideLayout" Target="../slideLayouts/slideLayout2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4.xml"/><Relationship Id="rId3" Type="http://schemas.openxmlformats.org/officeDocument/2006/relationships/image" Target="../media/image6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64.png"/><Relationship Id="rId1" Type="http://schemas.openxmlformats.org/officeDocument/2006/relationships/slideLayout" Target="../slideLayouts/slideLayout2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 Id="rId3"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Relationship Id="rId3"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image" Target="../media/image6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 Id="rId3" Type="http://schemas.openxmlformats.org/officeDocument/2006/relationships/image" Target="../media/image7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jpg"/><Relationship Id="rId5" Type="http://schemas.openxmlformats.org/officeDocument/2006/relationships/image" Target="../media/image74.jp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jpg"/><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hyperlink" Target="https://breathe-story.com/" TargetMode="External"/><Relationship Id="rId4" Type="http://schemas.openxmlformats.org/officeDocument/2006/relationships/image" Target="../media/image78.png"/><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7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8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8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8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8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8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8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89.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jpg"/><Relationship Id="rId10" Type="http://schemas.openxmlformats.org/officeDocument/2006/relationships/image" Target="../media/image10.png"/><Relationship Id="rId11" Type="http://schemas.openxmlformats.org/officeDocument/2006/relationships/image" Target="../media/image2.png"/><Relationship Id="rId1" Type="http://schemas.openxmlformats.org/officeDocument/2006/relationships/slideLayout" Target="../slideLayouts/slideLayout2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2.png"/><Relationship Id="rId1" Type="http://schemas.openxmlformats.org/officeDocument/2006/relationships/slideLayout" Target="../slideLayouts/slideLayout2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2.png"/><Relationship Id="rId1" Type="http://schemas.openxmlformats.org/officeDocument/2006/relationships/slideLayout" Target="../slideLayouts/slideLayout2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png"/><Relationship Id="rId1" Type="http://schemas.openxmlformats.org/officeDocument/2006/relationships/slideLayout" Target="../slideLayouts/slideLayout3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57"/>
          <p:cNvSpPr txBox="1">
            <a:spLocks noGrp="1"/>
          </p:cNvSpPr>
          <p:nvPr>
            <p:ph type="ctrTitle"/>
          </p:nvPr>
        </p:nvSpPr>
        <p:spPr>
          <a:xfrm>
            <a:off x="687750" y="287375"/>
            <a:ext cx="7768500" cy="139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solidFill>
                  <a:srgbClr val="000000"/>
                </a:solidFill>
              </a:rPr>
              <a:t>Emerging Media: collecting, preservation and access challenges</a:t>
            </a:r>
            <a:endParaRPr sz="3600">
              <a:solidFill>
                <a:srgbClr val="000000"/>
              </a:solidFill>
            </a:endParaRPr>
          </a:p>
        </p:txBody>
      </p:sp>
      <p:sp>
        <p:nvSpPr>
          <p:cNvPr id="246" name="Google Shape;246;p57"/>
          <p:cNvSpPr txBox="1">
            <a:spLocks noGrp="1"/>
          </p:cNvSpPr>
          <p:nvPr>
            <p:ph type="subTitle" idx="1"/>
          </p:nvPr>
        </p:nvSpPr>
        <p:spPr>
          <a:xfrm>
            <a:off x="570150" y="2149550"/>
            <a:ext cx="8287200" cy="179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rgbClr val="000000"/>
                </a:solidFill>
              </a:rPr>
              <a:t>Stephen McConnachie 	British Film Institute</a:t>
            </a:r>
            <a:endParaRPr sz="1800" dirty="0">
              <a:solidFill>
                <a:srgbClr val="000000"/>
              </a:solidFill>
            </a:endParaRPr>
          </a:p>
          <a:p>
            <a:pPr marL="0" lvl="0" indent="0" algn="l" rtl="0">
              <a:spcBef>
                <a:spcPts val="0"/>
              </a:spcBef>
              <a:spcAft>
                <a:spcPts val="0"/>
              </a:spcAft>
              <a:buNone/>
            </a:pPr>
            <a:r>
              <a:rPr lang="en" sz="1800" dirty="0">
                <a:solidFill>
                  <a:srgbClr val="000000"/>
                </a:solidFill>
              </a:rPr>
              <a:t>Erwin Verbruggen	</a:t>
            </a:r>
            <a:r>
              <a:rPr lang="en" sz="1800" dirty="0" smtClean="0">
                <a:solidFill>
                  <a:srgbClr val="000000"/>
                </a:solidFill>
              </a:rPr>
              <a:t>Netherlands </a:t>
            </a:r>
            <a:r>
              <a:rPr lang="en" sz="1800" dirty="0">
                <a:solidFill>
                  <a:srgbClr val="000000"/>
                </a:solidFill>
              </a:rPr>
              <a:t>Institute for Sound and Vision</a:t>
            </a:r>
            <a:endParaRPr sz="1800" dirty="0">
              <a:solidFill>
                <a:srgbClr val="000000"/>
              </a:solidFill>
            </a:endParaRPr>
          </a:p>
          <a:p>
            <a:pPr marL="0" lvl="0" indent="0" algn="l" rtl="0">
              <a:spcBef>
                <a:spcPts val="0"/>
              </a:spcBef>
              <a:spcAft>
                <a:spcPts val="0"/>
              </a:spcAft>
              <a:buNone/>
            </a:pPr>
            <a:r>
              <a:rPr lang="en" sz="1800" dirty="0">
                <a:solidFill>
                  <a:srgbClr val="000000"/>
                </a:solidFill>
              </a:rPr>
              <a:t>Judy Wilcocks		</a:t>
            </a:r>
            <a:r>
              <a:rPr lang="en" sz="1800" dirty="0" smtClean="0">
                <a:solidFill>
                  <a:srgbClr val="000000"/>
                </a:solidFill>
              </a:rPr>
              <a:t>Central </a:t>
            </a:r>
            <a:r>
              <a:rPr lang="en" sz="1800" dirty="0">
                <a:solidFill>
                  <a:srgbClr val="000000"/>
                </a:solidFill>
              </a:rPr>
              <a:t>Saint Martins</a:t>
            </a:r>
            <a:endParaRPr sz="1800" dirty="0">
              <a:solidFill>
                <a:srgbClr val="000000"/>
              </a:solidFill>
            </a:endParaRPr>
          </a:p>
          <a:p>
            <a:pPr marL="0" lvl="0" indent="0" algn="l" rtl="0">
              <a:spcBef>
                <a:spcPts val="0"/>
              </a:spcBef>
              <a:spcAft>
                <a:spcPts val="0"/>
              </a:spcAft>
              <a:buClr>
                <a:schemeClr val="dk1"/>
              </a:buClr>
              <a:buSzPts val="1100"/>
              <a:buFont typeface="Arial"/>
              <a:buNone/>
            </a:pPr>
            <a:r>
              <a:rPr lang="en" sz="1800" dirty="0">
                <a:solidFill>
                  <a:srgbClr val="000000"/>
                </a:solidFill>
              </a:rPr>
              <a:t>Patricia Falcao		</a:t>
            </a:r>
            <a:r>
              <a:rPr lang="en" sz="1800" dirty="0" smtClean="0">
                <a:solidFill>
                  <a:srgbClr val="000000"/>
                </a:solidFill>
              </a:rPr>
              <a:t>Tate</a:t>
            </a:r>
            <a:endParaRPr sz="1800" dirty="0">
              <a:solidFill>
                <a:srgbClr val="000000"/>
              </a:solidFill>
            </a:endParaRPr>
          </a:p>
          <a:p>
            <a:pPr marL="0" lvl="0" indent="0" algn="l" rtl="0">
              <a:spcBef>
                <a:spcPts val="0"/>
              </a:spcBef>
              <a:spcAft>
                <a:spcPts val="0"/>
              </a:spcAft>
              <a:buNone/>
            </a:pPr>
            <a:r>
              <a:rPr lang="en" sz="1800" dirty="0">
                <a:solidFill>
                  <a:srgbClr val="000000"/>
                </a:solidFill>
              </a:rPr>
              <a:t>Caylin Smith 		</a:t>
            </a:r>
            <a:r>
              <a:rPr lang="en" sz="1800" dirty="0" smtClean="0">
                <a:solidFill>
                  <a:srgbClr val="000000"/>
                </a:solidFill>
              </a:rPr>
              <a:t>British </a:t>
            </a:r>
            <a:r>
              <a:rPr lang="en" sz="1800" dirty="0">
                <a:solidFill>
                  <a:srgbClr val="000000"/>
                </a:solidFill>
              </a:rPr>
              <a:t>Library and the Legal Deposit    </a:t>
            </a:r>
            <a:endParaRPr sz="1800" dirty="0">
              <a:solidFill>
                <a:srgbClr val="000000"/>
              </a:solidFill>
            </a:endParaRPr>
          </a:p>
          <a:p>
            <a:pPr marL="0" lvl="0" indent="0" algn="l" rtl="0">
              <a:spcBef>
                <a:spcPts val="0"/>
              </a:spcBef>
              <a:spcAft>
                <a:spcPts val="0"/>
              </a:spcAft>
              <a:buNone/>
            </a:pPr>
            <a:r>
              <a:rPr lang="en" sz="1800" dirty="0">
                <a:solidFill>
                  <a:srgbClr val="000000"/>
                </a:solidFill>
              </a:rPr>
              <a:t>                                           Libraries Committee </a:t>
            </a:r>
            <a:endParaRPr sz="18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2"/>
        <p:cNvGrpSpPr/>
        <p:nvPr/>
      </p:nvGrpSpPr>
      <p:grpSpPr>
        <a:xfrm>
          <a:off x="0" y="0"/>
          <a:ext cx="0" cy="0"/>
          <a:chOff x="0" y="0"/>
          <a:chExt cx="0" cy="0"/>
        </a:xfrm>
      </p:grpSpPr>
      <p:pic>
        <p:nvPicPr>
          <p:cNvPr id="323" name="Google Shape;323;p66" descr="Image"/>
          <p:cNvPicPr preferRelativeResize="0">
            <a:picLocks noGrp="1"/>
          </p:cNvPicPr>
          <p:nvPr>
            <p:ph type="pic" idx="2"/>
          </p:nvPr>
        </p:nvPicPr>
        <p:blipFill rotWithShape="1">
          <a:blip r:embed="rId3">
            <a:alphaModFix/>
          </a:blip>
          <a:srcRect l="18326" t="2687" r="2787" b="1170"/>
          <a:stretch/>
        </p:blipFill>
        <p:spPr>
          <a:xfrm>
            <a:off x="1996901" y="348258"/>
            <a:ext cx="5145829" cy="3114229"/>
          </a:xfrm>
          <a:prstGeom prst="rect">
            <a:avLst/>
          </a:prstGeom>
          <a:noFill/>
          <a:ln>
            <a:noFill/>
          </a:ln>
        </p:spPr>
      </p:pic>
      <p:sp>
        <p:nvSpPr>
          <p:cNvPr id="324" name="Google Shape;324;p66"/>
          <p:cNvSpPr txBox="1">
            <a:spLocks noGrp="1"/>
          </p:cNvSpPr>
          <p:nvPr>
            <p:ph type="title"/>
          </p:nvPr>
        </p:nvSpPr>
        <p:spPr>
          <a:xfrm>
            <a:off x="1812726" y="3542854"/>
            <a:ext cx="5518547" cy="750094"/>
          </a:xfrm>
          <a:prstGeom prst="rect">
            <a:avLst/>
          </a:prstGeom>
          <a:noFill/>
          <a:ln>
            <a:noFill/>
          </a:ln>
        </p:spPr>
        <p:txBody>
          <a:bodyPr spcFirstLastPara="1" wrap="square" lIns="26775" tIns="26775" rIns="26775" bIns="26775" anchor="ctr" anchorCtr="0">
            <a:noAutofit/>
          </a:bodyPr>
          <a:lstStyle/>
          <a:p>
            <a:pPr marL="0" marR="0" lvl="0" indent="0" algn="r" rtl="0">
              <a:lnSpc>
                <a:spcPct val="100000"/>
              </a:lnSpc>
              <a:spcBef>
                <a:spcPts val="0"/>
              </a:spcBef>
              <a:spcAft>
                <a:spcPts val="0"/>
              </a:spcAft>
              <a:buClr>
                <a:srgbClr val="FFFFFF"/>
              </a:buClr>
              <a:buSzPts val="4200"/>
              <a:buFont typeface="Helvetica Neue"/>
              <a:buNone/>
            </a:pPr>
            <a:endParaRPr sz="4200" b="0" i="0" u="none" strike="noStrike" cap="none">
              <a:solidFill>
                <a:srgbClr val="FFFFFF"/>
              </a:solidFill>
              <a:latin typeface="Helvetica Neue"/>
              <a:ea typeface="Helvetica Neue"/>
              <a:cs typeface="Helvetica Neue"/>
              <a:sym typeface="Helvetica Neue"/>
            </a:endParaRPr>
          </a:p>
        </p:txBody>
      </p:sp>
      <p:sp>
        <p:nvSpPr>
          <p:cNvPr id="325" name="Google Shape;325;p66"/>
          <p:cNvSpPr txBox="1">
            <a:spLocks noGrp="1"/>
          </p:cNvSpPr>
          <p:nvPr>
            <p:ph type="body" idx="1"/>
          </p:nvPr>
        </p:nvSpPr>
        <p:spPr>
          <a:xfrm>
            <a:off x="1812726" y="4319736"/>
            <a:ext cx="5518547" cy="596057"/>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FFFFFF"/>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326" name="Google Shape;326;p66" descr="Screen Shot 2016-11-20 at 15.02.19.png"/>
          <p:cNvPicPr preferRelativeResize="0"/>
          <p:nvPr/>
        </p:nvPicPr>
        <p:blipFill rotWithShape="1">
          <a:blip r:embed="rId4">
            <a:alphaModFix/>
          </a:blip>
          <a:srcRect/>
          <a:stretch/>
        </p:blipFill>
        <p:spPr>
          <a:xfrm>
            <a:off x="0" y="3720"/>
            <a:ext cx="9143949" cy="646744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67" descr="jonthan-harris-2.png"/>
          <p:cNvPicPr preferRelativeResize="0"/>
          <p:nvPr/>
        </p:nvPicPr>
        <p:blipFill rotWithShape="1">
          <a:blip r:embed="rId3">
            <a:alphaModFix/>
          </a:blip>
          <a:srcRect b="8674"/>
          <a:stretch/>
        </p:blipFill>
        <p:spPr>
          <a:xfrm>
            <a:off x="1615976" y="133225"/>
            <a:ext cx="5912016" cy="4149803"/>
          </a:xfrm>
          <a:prstGeom prst="rect">
            <a:avLst/>
          </a:prstGeom>
          <a:noFill/>
          <a:ln>
            <a:noFill/>
          </a:ln>
        </p:spPr>
      </p:pic>
      <p:sp>
        <p:nvSpPr>
          <p:cNvPr id="332" name="Google Shape;332;p67"/>
          <p:cNvSpPr txBox="1"/>
          <p:nvPr/>
        </p:nvSpPr>
        <p:spPr>
          <a:xfrm>
            <a:off x="4041394" y="4018388"/>
            <a:ext cx="5006115" cy="896597"/>
          </a:xfrm>
          <a:prstGeom prst="rect">
            <a:avLst/>
          </a:prstGeom>
          <a:noFill/>
          <a:ln>
            <a:noFill/>
          </a:ln>
          <a:effectLst>
            <a:outerShdw blurRad="12700" dist="12700" dir="2700000" rotWithShape="0">
              <a:srgbClr val="000000">
                <a:alpha val="49803"/>
              </a:srgbClr>
            </a:outerShdw>
          </a:effectLst>
        </p:spPr>
        <p:txBody>
          <a:bodyPr spcFirstLastPara="1" wrap="square" lIns="10725" tIns="10725" rIns="10725" bIns="10725" anchor="ctr" anchorCtr="0">
            <a:noAutofit/>
          </a:bodyPr>
          <a:lstStyle/>
          <a:p>
            <a:pPr marL="0" marR="0" lvl="0" indent="0" algn="r" rtl="0">
              <a:lnSpc>
                <a:spcPct val="90000"/>
              </a:lnSpc>
              <a:spcBef>
                <a:spcPts val="0"/>
              </a:spcBef>
              <a:spcAft>
                <a:spcPts val="0"/>
              </a:spcAft>
              <a:buClr>
                <a:srgbClr val="FFFFFF"/>
              </a:buClr>
              <a:buSzPts val="3700"/>
              <a:buFont typeface="Gill Sans"/>
              <a:buNone/>
            </a:pPr>
            <a:r>
              <a:rPr lang="en" sz="3700" b="1" i="0" u="none" strike="noStrike" cap="none">
                <a:solidFill>
                  <a:srgbClr val="FFFFFF"/>
                </a:solidFill>
                <a:latin typeface="Gill Sans"/>
                <a:ea typeface="Gill Sans"/>
                <a:cs typeface="Gill Sans"/>
                <a:sym typeface="Gill Sans"/>
              </a:rPr>
              <a:t> </a:t>
            </a:r>
            <a:endParaRPr sz="500"/>
          </a:p>
          <a:p>
            <a:pPr marL="0" marR="0" lvl="0" indent="0" algn="r" rtl="0">
              <a:lnSpc>
                <a:spcPct val="90000"/>
              </a:lnSpc>
              <a:spcBef>
                <a:spcPts val="0"/>
              </a:spcBef>
              <a:spcAft>
                <a:spcPts val="0"/>
              </a:spcAft>
              <a:buClr>
                <a:srgbClr val="FFFFFF"/>
              </a:buClr>
              <a:buSzPts val="2300"/>
              <a:buFont typeface="Gill Sans"/>
              <a:buNone/>
            </a:pPr>
            <a:r>
              <a:rPr lang="en" sz="2300" b="1" i="0" u="none" strike="noStrike" cap="none">
                <a:solidFill>
                  <a:srgbClr val="FFFFFF"/>
                </a:solidFill>
                <a:latin typeface="Gill Sans"/>
                <a:ea typeface="Gill Sans"/>
                <a:cs typeface="Gill Sans"/>
                <a:sym typeface="Gill Sans"/>
              </a:rPr>
              <a:t>Jonathan Harris</a:t>
            </a:r>
            <a:endParaRPr sz="50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68"/>
          <p:cNvSpPr txBox="1">
            <a:spLocks noGrp="1"/>
          </p:cNvSpPr>
          <p:nvPr>
            <p:ph type="title"/>
          </p:nvPr>
        </p:nvSpPr>
        <p:spPr>
          <a:xfrm>
            <a:off x="633413" y="133350"/>
            <a:ext cx="7877175" cy="857250"/>
          </a:xfrm>
          <a:prstGeom prst="rect">
            <a:avLst/>
          </a:prstGeom>
          <a:noFill/>
          <a:ln>
            <a:noFill/>
          </a:ln>
        </p:spPr>
        <p:txBody>
          <a:bodyPr spcFirstLastPara="1" wrap="square" lIns="19050" tIns="19050" rIns="19050" bIns="19050" anchor="ctr" anchorCtr="0">
            <a:noAutofit/>
          </a:bodyPr>
          <a:lstStyle/>
          <a:p>
            <a:pPr marL="0" marR="0" lvl="0" indent="0" algn="r" rtl="0">
              <a:lnSpc>
                <a:spcPct val="100000"/>
              </a:lnSpc>
              <a:spcBef>
                <a:spcPts val="0"/>
              </a:spcBef>
              <a:spcAft>
                <a:spcPts val="0"/>
              </a:spcAft>
              <a:buClr>
                <a:srgbClr val="FFFFFF"/>
              </a:buClr>
              <a:buSzPts val="4200"/>
              <a:buFont typeface="Helvetica Neue"/>
              <a:buNone/>
            </a:pPr>
            <a:endParaRPr sz="4200" b="0" i="0" u="none" strike="noStrike" cap="none">
              <a:solidFill>
                <a:srgbClr val="FFFFFF"/>
              </a:solidFill>
              <a:latin typeface="Helvetica Neue"/>
              <a:ea typeface="Helvetica Neue"/>
              <a:cs typeface="Helvetica Neue"/>
              <a:sym typeface="Helvetica Neue"/>
            </a:endParaRPr>
          </a:p>
        </p:txBody>
      </p:sp>
      <p:sp>
        <p:nvSpPr>
          <p:cNvPr id="338" name="Google Shape;338;p68"/>
          <p:cNvSpPr txBox="1">
            <a:spLocks noGrp="1"/>
          </p:cNvSpPr>
          <p:nvPr>
            <p:ph type="body" idx="1"/>
          </p:nvPr>
        </p:nvSpPr>
        <p:spPr>
          <a:xfrm>
            <a:off x="633413" y="1181100"/>
            <a:ext cx="7877175" cy="3486150"/>
          </a:xfrm>
          <a:prstGeom prst="rect">
            <a:avLst/>
          </a:prstGeom>
          <a:noFill/>
          <a:ln>
            <a:noFill/>
          </a:ln>
        </p:spPr>
        <p:txBody>
          <a:bodyPr spcFirstLastPara="1" wrap="square" lIns="19050" tIns="19050" rIns="19050" bIns="19050" anchor="ctr" anchorCtr="0">
            <a:noAutofit/>
          </a:bodyPr>
          <a:lstStyle/>
          <a:p>
            <a:pPr marL="241300" marR="0" lvl="0" indent="-152400" algn="l" rtl="0">
              <a:lnSpc>
                <a:spcPct val="100000"/>
              </a:lnSpc>
              <a:spcBef>
                <a:spcPts val="0"/>
              </a:spcBef>
              <a:spcAft>
                <a:spcPts val="0"/>
              </a:spcAft>
              <a:buClr>
                <a:srgbClr val="FFFFFF"/>
              </a:buClr>
              <a:buSzPts val="1500"/>
              <a:buFont typeface="Helvetica Neue Light"/>
              <a:buNone/>
            </a:pPr>
            <a:endParaRPr sz="2000" b="0" i="0" u="none" strike="noStrike" cap="none">
              <a:solidFill>
                <a:srgbClr val="FFFFFF"/>
              </a:solidFill>
              <a:latin typeface="Helvetica Neue Light"/>
              <a:ea typeface="Helvetica Neue Light"/>
              <a:cs typeface="Helvetica Neue Light"/>
              <a:sym typeface="Helvetica Neue Light"/>
            </a:endParaRPr>
          </a:p>
        </p:txBody>
      </p:sp>
      <p:pic>
        <p:nvPicPr>
          <p:cNvPr id="339" name="Google Shape;339;p68" descr="barcode installation 6455114919_3fcaebdd13_o.jpg"/>
          <p:cNvPicPr preferRelativeResize="0"/>
          <p:nvPr/>
        </p:nvPicPr>
        <p:blipFill rotWithShape="1">
          <a:blip r:embed="rId3">
            <a:alphaModFix/>
          </a:blip>
          <a:srcRect/>
          <a:stretch/>
        </p:blipFill>
        <p:spPr>
          <a:xfrm>
            <a:off x="-32614" y="-154927"/>
            <a:ext cx="9209229" cy="615820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69"/>
          <p:cNvSpPr txBox="1">
            <a:spLocks noGrp="1"/>
          </p:cNvSpPr>
          <p:nvPr>
            <p:ph type="title"/>
          </p:nvPr>
        </p:nvSpPr>
        <p:spPr>
          <a:xfrm>
            <a:off x="633413" y="133350"/>
            <a:ext cx="7877175" cy="857250"/>
          </a:xfrm>
          <a:prstGeom prst="rect">
            <a:avLst/>
          </a:prstGeom>
          <a:noFill/>
          <a:ln>
            <a:noFill/>
          </a:ln>
        </p:spPr>
        <p:txBody>
          <a:bodyPr spcFirstLastPara="1" wrap="square" lIns="19050" tIns="19050" rIns="19050" bIns="19050" anchor="ctr" anchorCtr="0">
            <a:noAutofit/>
          </a:bodyPr>
          <a:lstStyle/>
          <a:p>
            <a:pPr marL="0" marR="0" lvl="0" indent="0" algn="r" rtl="0">
              <a:lnSpc>
                <a:spcPct val="100000"/>
              </a:lnSpc>
              <a:spcBef>
                <a:spcPts val="0"/>
              </a:spcBef>
              <a:spcAft>
                <a:spcPts val="0"/>
              </a:spcAft>
              <a:buClr>
                <a:srgbClr val="FFFFFF"/>
              </a:buClr>
              <a:buSzPts val="4200"/>
              <a:buFont typeface="Helvetica Neue"/>
              <a:buNone/>
            </a:pPr>
            <a:endParaRPr sz="4200" b="0" i="0" u="none" strike="noStrike" cap="none">
              <a:solidFill>
                <a:srgbClr val="FFFFFF"/>
              </a:solidFill>
              <a:latin typeface="Helvetica Neue"/>
              <a:ea typeface="Helvetica Neue"/>
              <a:cs typeface="Helvetica Neue"/>
              <a:sym typeface="Helvetica Neue"/>
            </a:endParaRPr>
          </a:p>
        </p:txBody>
      </p:sp>
      <p:sp>
        <p:nvSpPr>
          <p:cNvPr id="345" name="Google Shape;345;p69"/>
          <p:cNvSpPr txBox="1">
            <a:spLocks noGrp="1"/>
          </p:cNvSpPr>
          <p:nvPr>
            <p:ph type="body" idx="1"/>
          </p:nvPr>
        </p:nvSpPr>
        <p:spPr>
          <a:xfrm>
            <a:off x="633413" y="1181100"/>
            <a:ext cx="7877175" cy="3486150"/>
          </a:xfrm>
          <a:prstGeom prst="rect">
            <a:avLst/>
          </a:prstGeom>
          <a:noFill/>
          <a:ln>
            <a:noFill/>
          </a:ln>
        </p:spPr>
        <p:txBody>
          <a:bodyPr spcFirstLastPara="1" wrap="square" lIns="19050" tIns="19050" rIns="19050" bIns="19050" anchor="ctr" anchorCtr="0">
            <a:noAutofit/>
          </a:bodyPr>
          <a:lstStyle/>
          <a:p>
            <a:pPr marL="241300" marR="0" lvl="0" indent="-152400" algn="l" rtl="0">
              <a:lnSpc>
                <a:spcPct val="100000"/>
              </a:lnSpc>
              <a:spcBef>
                <a:spcPts val="0"/>
              </a:spcBef>
              <a:spcAft>
                <a:spcPts val="0"/>
              </a:spcAft>
              <a:buClr>
                <a:srgbClr val="FFFFFF"/>
              </a:buClr>
              <a:buSzPts val="1500"/>
              <a:buFont typeface="Helvetica Neue Light"/>
              <a:buNone/>
            </a:pPr>
            <a:endParaRPr sz="2000" b="0" i="0" u="none" strike="noStrike" cap="none">
              <a:solidFill>
                <a:srgbClr val="FFFFFF"/>
              </a:solidFill>
              <a:latin typeface="Helvetica Neue Light"/>
              <a:ea typeface="Helvetica Neue Light"/>
              <a:cs typeface="Helvetica Neue Light"/>
              <a:sym typeface="Helvetica Neue Light"/>
            </a:endParaRPr>
          </a:p>
        </p:txBody>
      </p:sp>
      <p:pic>
        <p:nvPicPr>
          <p:cNvPr id="346" name="Google Shape;346;p69" descr="Jonathan-Harris live.jpg"/>
          <p:cNvPicPr preferRelativeResize="0"/>
          <p:nvPr/>
        </p:nvPicPr>
        <p:blipFill rotWithShape="1">
          <a:blip r:embed="rId3">
            <a:alphaModFix/>
          </a:blip>
          <a:srcRect/>
          <a:stretch/>
        </p:blipFill>
        <p:spPr>
          <a:xfrm>
            <a:off x="42891" y="-447656"/>
            <a:ext cx="9058219" cy="603881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70"/>
          <p:cNvSpPr txBox="1">
            <a:spLocks noGrp="1"/>
          </p:cNvSpPr>
          <p:nvPr>
            <p:ph type="title"/>
          </p:nvPr>
        </p:nvSpPr>
        <p:spPr>
          <a:xfrm>
            <a:off x="633413" y="133350"/>
            <a:ext cx="7877175" cy="857250"/>
          </a:xfrm>
          <a:prstGeom prst="rect">
            <a:avLst/>
          </a:prstGeom>
          <a:noFill/>
          <a:ln>
            <a:noFill/>
          </a:ln>
        </p:spPr>
        <p:txBody>
          <a:bodyPr spcFirstLastPara="1" wrap="square" lIns="19050" tIns="19050" rIns="19050" bIns="19050" anchor="ctr" anchorCtr="0">
            <a:noAutofit/>
          </a:bodyPr>
          <a:lstStyle/>
          <a:p>
            <a:pPr marL="0" marR="0" lvl="0" indent="0" algn="r" rtl="0">
              <a:lnSpc>
                <a:spcPct val="100000"/>
              </a:lnSpc>
              <a:spcBef>
                <a:spcPts val="0"/>
              </a:spcBef>
              <a:spcAft>
                <a:spcPts val="0"/>
              </a:spcAft>
              <a:buClr>
                <a:srgbClr val="FFFFFF"/>
              </a:buClr>
              <a:buSzPts val="4200"/>
              <a:buFont typeface="Helvetica Neue"/>
              <a:buNone/>
            </a:pPr>
            <a:endParaRPr sz="4200" b="0" i="0" u="none" strike="noStrike" cap="none">
              <a:solidFill>
                <a:srgbClr val="FFFFFF"/>
              </a:solidFill>
              <a:latin typeface="Helvetica Neue"/>
              <a:ea typeface="Helvetica Neue"/>
              <a:cs typeface="Helvetica Neue"/>
              <a:sym typeface="Helvetica Neue"/>
            </a:endParaRPr>
          </a:p>
        </p:txBody>
      </p:sp>
      <p:sp>
        <p:nvSpPr>
          <p:cNvPr id="352" name="Google Shape;352;p70"/>
          <p:cNvSpPr txBox="1">
            <a:spLocks noGrp="1"/>
          </p:cNvSpPr>
          <p:nvPr>
            <p:ph type="body" idx="1"/>
          </p:nvPr>
        </p:nvSpPr>
        <p:spPr>
          <a:xfrm>
            <a:off x="633413" y="1181100"/>
            <a:ext cx="7877175" cy="3486150"/>
          </a:xfrm>
          <a:prstGeom prst="rect">
            <a:avLst/>
          </a:prstGeom>
          <a:noFill/>
          <a:ln>
            <a:noFill/>
          </a:ln>
        </p:spPr>
        <p:txBody>
          <a:bodyPr spcFirstLastPara="1" wrap="square" lIns="19050" tIns="19050" rIns="19050" bIns="19050" anchor="ctr" anchorCtr="0">
            <a:noAutofit/>
          </a:bodyPr>
          <a:lstStyle/>
          <a:p>
            <a:pPr marL="241300" marR="0" lvl="0" indent="-152400" algn="l" rtl="0">
              <a:lnSpc>
                <a:spcPct val="100000"/>
              </a:lnSpc>
              <a:spcBef>
                <a:spcPts val="0"/>
              </a:spcBef>
              <a:spcAft>
                <a:spcPts val="0"/>
              </a:spcAft>
              <a:buClr>
                <a:srgbClr val="FFFFFF"/>
              </a:buClr>
              <a:buSzPts val="1500"/>
              <a:buFont typeface="Helvetica Neue Light"/>
              <a:buNone/>
            </a:pPr>
            <a:endParaRPr sz="2000" b="0" i="0" u="none" strike="noStrike" cap="none">
              <a:solidFill>
                <a:srgbClr val="FFFFFF"/>
              </a:solidFill>
              <a:latin typeface="Helvetica Neue Light"/>
              <a:ea typeface="Helvetica Neue Light"/>
              <a:cs typeface="Helvetica Neue Light"/>
              <a:sym typeface="Helvetica Neue Light"/>
            </a:endParaRPr>
          </a:p>
        </p:txBody>
      </p:sp>
      <p:pic>
        <p:nvPicPr>
          <p:cNvPr id="353" name="Google Shape;353;p70" descr="Bear 71 live.jpg"/>
          <p:cNvPicPr preferRelativeResize="0"/>
          <p:nvPr/>
        </p:nvPicPr>
        <p:blipFill rotWithShape="1">
          <a:blip r:embed="rId3">
            <a:alphaModFix/>
          </a:blip>
          <a:srcRect/>
          <a:stretch/>
        </p:blipFill>
        <p:spPr>
          <a:xfrm>
            <a:off x="7777" y="-292498"/>
            <a:ext cx="9128445" cy="608563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71"/>
          <p:cNvSpPr txBox="1">
            <a:spLocks noGrp="1"/>
          </p:cNvSpPr>
          <p:nvPr>
            <p:ph type="ctrTitle" idx="4294967295"/>
          </p:nvPr>
        </p:nvSpPr>
        <p:spPr>
          <a:xfrm>
            <a:off x="1812726" y="863947"/>
            <a:ext cx="5518547" cy="1741289"/>
          </a:xfrm>
          <a:prstGeom prst="rect">
            <a:avLst/>
          </a:prstGeom>
          <a:noFill/>
          <a:ln>
            <a:noFill/>
          </a:ln>
        </p:spPr>
        <p:txBody>
          <a:bodyPr spcFirstLastPara="1" wrap="square" lIns="26775" tIns="26775" rIns="26775" bIns="26775" anchor="b" anchorCtr="0">
            <a:noAutofit/>
          </a:bodyPr>
          <a:lstStyle/>
          <a:p>
            <a:pPr marL="0" marR="0" lvl="0" indent="0" algn="r" rtl="0">
              <a:lnSpc>
                <a:spcPct val="100000"/>
              </a:lnSpc>
              <a:spcBef>
                <a:spcPts val="0"/>
              </a:spcBef>
              <a:spcAft>
                <a:spcPts val="0"/>
              </a:spcAft>
              <a:buClr>
                <a:srgbClr val="FFFFFF"/>
              </a:buClr>
              <a:buSzPts val="4200"/>
              <a:buFont typeface="Helvetica Neue"/>
              <a:buNone/>
            </a:pPr>
            <a:r>
              <a:rPr lang="en" sz="4200" b="0" i="0" u="none" strike="noStrike" cap="none">
                <a:solidFill>
                  <a:srgbClr val="FFFFFF"/>
                </a:solidFill>
                <a:latin typeface="Helvetica Neue"/>
                <a:ea typeface="Helvetica Neue"/>
                <a:cs typeface="Helvetica Neue"/>
                <a:sym typeface="Helvetica Neue"/>
              </a:rPr>
              <a:t>anniversary</a:t>
            </a:r>
            <a:endParaRPr sz="500"/>
          </a:p>
        </p:txBody>
      </p:sp>
      <p:sp>
        <p:nvSpPr>
          <p:cNvPr id="359" name="Google Shape;359;p71"/>
          <p:cNvSpPr txBox="1">
            <a:spLocks noGrp="1"/>
          </p:cNvSpPr>
          <p:nvPr>
            <p:ph type="subTitle" idx="4294967295"/>
          </p:nvPr>
        </p:nvSpPr>
        <p:spPr>
          <a:xfrm>
            <a:off x="1812726" y="2652117"/>
            <a:ext cx="5518547" cy="596057"/>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FFFFFF"/>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360" name="Google Shape;360;p71" descr="17-11-small.jpg"/>
          <p:cNvPicPr preferRelativeResize="0"/>
          <p:nvPr/>
        </p:nvPicPr>
        <p:blipFill rotWithShape="1">
          <a:blip r:embed="rId3">
            <a:alphaModFix/>
          </a:blip>
          <a:srcRect l="40395" t="940" b="23843"/>
          <a:stretch/>
        </p:blipFill>
        <p:spPr>
          <a:xfrm>
            <a:off x="151879" y="-188714"/>
            <a:ext cx="8840260" cy="627774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72"/>
          <p:cNvSpPr txBox="1">
            <a:spLocks noGrp="1"/>
          </p:cNvSpPr>
          <p:nvPr>
            <p:ph type="title"/>
          </p:nvPr>
        </p:nvSpPr>
        <p:spPr>
          <a:xfrm>
            <a:off x="892969" y="1568053"/>
            <a:ext cx="7358063" cy="2007394"/>
          </a:xfrm>
          <a:prstGeom prst="rect">
            <a:avLst/>
          </a:prstGeom>
          <a:noFill/>
          <a:ln>
            <a:noFill/>
          </a:ln>
        </p:spPr>
        <p:txBody>
          <a:bodyPr spcFirstLastPara="1" wrap="square" lIns="28575" tIns="28575" rIns="28575" bIns="28575" anchor="ctr" anchorCtr="0">
            <a:noAutofit/>
          </a:bodyPr>
          <a:lstStyle/>
          <a:p>
            <a:pPr marL="0" marR="0" lvl="0" indent="0" algn="r" rtl="0">
              <a:lnSpc>
                <a:spcPct val="100000"/>
              </a:lnSpc>
              <a:spcBef>
                <a:spcPts val="0"/>
              </a:spcBef>
              <a:spcAft>
                <a:spcPts val="0"/>
              </a:spcAft>
              <a:buClr>
                <a:srgbClr val="FFFFFF"/>
              </a:buClr>
              <a:buSzPts val="4400"/>
              <a:buFont typeface="Helvetica Neue"/>
              <a:buNone/>
            </a:pPr>
            <a:r>
              <a:rPr lang="en" sz="4400" b="1" i="0" u="none" strike="noStrike" cap="none">
                <a:solidFill>
                  <a:srgbClr val="FFFFFF"/>
                </a:solidFill>
                <a:latin typeface="Helvetica Neue"/>
                <a:ea typeface="Helvetica Neue"/>
                <a:cs typeface="Helvetica Neue"/>
                <a:sym typeface="Helvetica Neue"/>
              </a:rPr>
              <a:t>MAIN INGREDIENTS</a:t>
            </a:r>
            <a:endParaRPr sz="50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FF89"/>
        </a:solidFill>
        <a:effectLst/>
      </p:bgPr>
    </p:bg>
    <p:spTree>
      <p:nvGrpSpPr>
        <p:cNvPr id="1" name="Shape 369"/>
        <p:cNvGrpSpPr/>
        <p:nvPr/>
      </p:nvGrpSpPr>
      <p:grpSpPr>
        <a:xfrm>
          <a:off x="0" y="0"/>
          <a:ext cx="0" cy="0"/>
          <a:chOff x="0" y="0"/>
          <a:chExt cx="0" cy="0"/>
        </a:xfrm>
      </p:grpSpPr>
      <p:pic>
        <p:nvPicPr>
          <p:cNvPr id="370" name="Google Shape;370;p73" descr="campfire doclab jkirkhart35.jpg"/>
          <p:cNvPicPr preferRelativeResize="0"/>
          <p:nvPr/>
        </p:nvPicPr>
        <p:blipFill rotWithShape="1">
          <a:blip r:embed="rId3">
            <a:alphaModFix/>
          </a:blip>
          <a:srcRect/>
          <a:stretch/>
        </p:blipFill>
        <p:spPr>
          <a:xfrm>
            <a:off x="-126319" y="-565166"/>
            <a:ext cx="9436894" cy="6266687"/>
          </a:xfrm>
          <a:prstGeom prst="rect">
            <a:avLst/>
          </a:prstGeom>
          <a:noFill/>
          <a:ln>
            <a:noFill/>
          </a:ln>
        </p:spPr>
      </p:pic>
      <p:sp>
        <p:nvSpPr>
          <p:cNvPr id="371" name="Google Shape;371;p73"/>
          <p:cNvSpPr txBox="1">
            <a:spLocks noGrp="1"/>
          </p:cNvSpPr>
          <p:nvPr>
            <p:ph type="title"/>
          </p:nvPr>
        </p:nvSpPr>
        <p:spPr>
          <a:xfrm>
            <a:off x="270159" y="4042488"/>
            <a:ext cx="8643938" cy="1200150"/>
          </a:xfrm>
          <a:prstGeom prst="rect">
            <a:avLst/>
          </a:prstGeom>
          <a:noFill/>
          <a:ln>
            <a:noFill/>
          </a:ln>
        </p:spPr>
        <p:txBody>
          <a:bodyPr spcFirstLastPara="1" wrap="square" lIns="28575" tIns="28575" rIns="28575" bIns="28575" anchor="ctr" anchorCtr="0">
            <a:noAutofit/>
          </a:bodyPr>
          <a:lstStyle/>
          <a:p>
            <a:pPr marL="0" marR="0" lvl="0" indent="0" algn="r" rtl="0">
              <a:lnSpc>
                <a:spcPct val="100000"/>
              </a:lnSpc>
              <a:spcBef>
                <a:spcPts val="0"/>
              </a:spcBef>
              <a:spcAft>
                <a:spcPts val="0"/>
              </a:spcAft>
              <a:buClr>
                <a:srgbClr val="FFFFFF"/>
              </a:buClr>
              <a:buSzPts val="5000"/>
              <a:buFont typeface="Helvetica Neue"/>
              <a:buNone/>
            </a:pPr>
            <a:r>
              <a:rPr lang="en" sz="5000" b="1" i="0" u="none" strike="noStrike" cap="none">
                <a:solidFill>
                  <a:srgbClr val="FFFFFF"/>
                </a:solidFill>
                <a:latin typeface="Helvetica Neue"/>
                <a:ea typeface="Helvetica Neue"/>
                <a:cs typeface="Helvetica Neue"/>
                <a:sym typeface="Helvetica Neue"/>
              </a:rPr>
              <a:t>STORY</a:t>
            </a:r>
            <a:endParaRPr sz="50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74" descr="interface doclab pranav singh.jpg"/>
          <p:cNvPicPr preferRelativeResize="0"/>
          <p:nvPr/>
        </p:nvPicPr>
        <p:blipFill rotWithShape="1">
          <a:blip r:embed="rId3">
            <a:alphaModFix/>
          </a:blip>
          <a:srcRect/>
          <a:stretch/>
        </p:blipFill>
        <p:spPr>
          <a:xfrm>
            <a:off x="-449134" y="-1472661"/>
            <a:ext cx="9656923" cy="6422232"/>
          </a:xfrm>
          <a:prstGeom prst="rect">
            <a:avLst/>
          </a:prstGeom>
          <a:noFill/>
          <a:ln>
            <a:noFill/>
          </a:ln>
        </p:spPr>
      </p:pic>
      <p:sp>
        <p:nvSpPr>
          <p:cNvPr id="377" name="Google Shape;377;p74"/>
          <p:cNvSpPr txBox="1">
            <a:spLocks noGrp="1"/>
          </p:cNvSpPr>
          <p:nvPr>
            <p:ph type="title"/>
          </p:nvPr>
        </p:nvSpPr>
        <p:spPr>
          <a:xfrm>
            <a:off x="250031" y="4089676"/>
            <a:ext cx="8643937" cy="1200150"/>
          </a:xfrm>
          <a:prstGeom prst="rect">
            <a:avLst/>
          </a:prstGeom>
          <a:noFill/>
          <a:ln>
            <a:noFill/>
          </a:ln>
        </p:spPr>
        <p:txBody>
          <a:bodyPr spcFirstLastPara="1" wrap="square" lIns="28575" tIns="28575" rIns="28575" bIns="28575" anchor="ctr" anchorCtr="0">
            <a:noAutofit/>
          </a:bodyPr>
          <a:lstStyle/>
          <a:p>
            <a:pPr marL="0" marR="0" lvl="0" indent="0" algn="r" rtl="0">
              <a:lnSpc>
                <a:spcPct val="100000"/>
              </a:lnSpc>
              <a:spcBef>
                <a:spcPts val="0"/>
              </a:spcBef>
              <a:spcAft>
                <a:spcPts val="0"/>
              </a:spcAft>
              <a:buClr>
                <a:srgbClr val="FFFFFF"/>
              </a:buClr>
              <a:buSzPts val="5000"/>
              <a:buFont typeface="Helvetica Neue"/>
              <a:buNone/>
            </a:pPr>
            <a:r>
              <a:rPr lang="en" sz="5000" b="1" i="0" u="none" strike="noStrike" cap="none">
                <a:solidFill>
                  <a:srgbClr val="FFFFFF"/>
                </a:solidFill>
                <a:latin typeface="Helvetica Neue"/>
                <a:ea typeface="Helvetica Neue"/>
                <a:cs typeface="Helvetica Neue"/>
                <a:sym typeface="Helvetica Neue"/>
              </a:rPr>
              <a:t>INTERACTION</a:t>
            </a:r>
            <a:endParaRPr sz="50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FF89"/>
        </a:solidFill>
        <a:effectLst/>
      </p:bgPr>
    </p:bg>
    <p:spTree>
      <p:nvGrpSpPr>
        <p:cNvPr id="1" name="Shape 381"/>
        <p:cNvGrpSpPr/>
        <p:nvPr/>
      </p:nvGrpSpPr>
      <p:grpSpPr>
        <a:xfrm>
          <a:off x="0" y="0"/>
          <a:ext cx="0" cy="0"/>
          <a:chOff x="0" y="0"/>
          <a:chExt cx="0" cy="0"/>
        </a:xfrm>
      </p:grpSpPr>
      <p:pic>
        <p:nvPicPr>
          <p:cNvPr id="382" name="Google Shape;382;p75" descr="Screen Shot 2013-02-11 at 4.24.59 PM.png"/>
          <p:cNvPicPr preferRelativeResize="0"/>
          <p:nvPr/>
        </p:nvPicPr>
        <p:blipFill rotWithShape="1">
          <a:blip r:embed="rId3">
            <a:alphaModFix/>
          </a:blip>
          <a:srcRect/>
          <a:stretch/>
        </p:blipFill>
        <p:spPr>
          <a:xfrm>
            <a:off x="-1164431" y="-691"/>
            <a:ext cx="10329863" cy="5659231"/>
          </a:xfrm>
          <a:prstGeom prst="rect">
            <a:avLst/>
          </a:prstGeom>
          <a:noFill/>
          <a:ln>
            <a:noFill/>
          </a:ln>
        </p:spPr>
      </p:pic>
      <p:sp>
        <p:nvSpPr>
          <p:cNvPr id="383" name="Google Shape;383;p75"/>
          <p:cNvSpPr txBox="1">
            <a:spLocks noGrp="1"/>
          </p:cNvSpPr>
          <p:nvPr>
            <p:ph type="title"/>
          </p:nvPr>
        </p:nvSpPr>
        <p:spPr>
          <a:xfrm>
            <a:off x="250031" y="3869629"/>
            <a:ext cx="8643937" cy="1593057"/>
          </a:xfrm>
          <a:prstGeom prst="rect">
            <a:avLst/>
          </a:prstGeom>
          <a:noFill/>
          <a:ln>
            <a:noFill/>
          </a:ln>
        </p:spPr>
        <p:txBody>
          <a:bodyPr spcFirstLastPara="1" wrap="square" lIns="28575" tIns="28575" rIns="28575" bIns="28575" anchor="ctr" anchorCtr="0">
            <a:noAutofit/>
          </a:bodyPr>
          <a:lstStyle/>
          <a:p>
            <a:pPr marL="0" marR="0" lvl="0" indent="0" algn="r" rtl="0">
              <a:lnSpc>
                <a:spcPct val="100000"/>
              </a:lnSpc>
              <a:spcBef>
                <a:spcPts val="0"/>
              </a:spcBef>
              <a:spcAft>
                <a:spcPts val="0"/>
              </a:spcAft>
              <a:buClr>
                <a:srgbClr val="FFFFFF"/>
              </a:buClr>
              <a:buSzPts val="5000"/>
              <a:buFont typeface="Helvetica Neue"/>
              <a:buNone/>
            </a:pPr>
            <a:r>
              <a:rPr lang="en" sz="5000" b="1" i="0" u="none" strike="noStrike" cap="none">
                <a:solidFill>
                  <a:srgbClr val="FFFFFF"/>
                </a:solidFill>
                <a:latin typeface="Helvetica Neue"/>
                <a:ea typeface="Helvetica Neue"/>
                <a:cs typeface="Helvetica Neue"/>
                <a:sym typeface="Helvetica Neue"/>
              </a:rPr>
              <a:t> DIGITAL TECHNOLOGY</a:t>
            </a:r>
            <a:endParaRPr sz="50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58"/>
          <p:cNvSpPr txBox="1">
            <a:spLocks noGrp="1"/>
          </p:cNvSpPr>
          <p:nvPr>
            <p:ph type="body" idx="1"/>
          </p:nvPr>
        </p:nvSpPr>
        <p:spPr>
          <a:xfrm>
            <a:off x="966300" y="691825"/>
            <a:ext cx="7211400" cy="2825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AutoNum type="arabicPeriod"/>
            </a:pPr>
            <a:r>
              <a:rPr lang="en" dirty="0">
                <a:solidFill>
                  <a:srgbClr val="000000"/>
                </a:solidFill>
              </a:rPr>
              <a:t>Introduction</a:t>
            </a:r>
            <a:endParaRPr dirty="0">
              <a:solidFill>
                <a:srgbClr val="000000"/>
              </a:solidFill>
            </a:endParaRPr>
          </a:p>
          <a:p>
            <a:pPr marL="457200" lvl="0" indent="-342900" algn="l" rtl="0">
              <a:spcBef>
                <a:spcPts val="0"/>
              </a:spcBef>
              <a:spcAft>
                <a:spcPts val="0"/>
              </a:spcAft>
              <a:buClr>
                <a:srgbClr val="000000"/>
              </a:buClr>
              <a:buSzPts val="1800"/>
              <a:buAutoNum type="arabicPeriod"/>
            </a:pPr>
            <a:r>
              <a:rPr lang="en" dirty="0">
                <a:solidFill>
                  <a:srgbClr val="000000"/>
                </a:solidFill>
              </a:rPr>
              <a:t>Case study </a:t>
            </a:r>
            <a:r>
              <a:rPr lang="en-GB" dirty="0">
                <a:solidFill>
                  <a:srgbClr val="000000"/>
                </a:solidFill>
              </a:rPr>
              <a:t>-</a:t>
            </a:r>
            <a:r>
              <a:rPr lang="en-GB" dirty="0" smtClean="0">
                <a:solidFill>
                  <a:srgbClr val="000000"/>
                </a:solidFill>
              </a:rPr>
              <a:t> </a:t>
            </a:r>
            <a:r>
              <a:rPr lang="en" dirty="0" smtClean="0">
                <a:solidFill>
                  <a:srgbClr val="000000"/>
                </a:solidFill>
              </a:rPr>
              <a:t>Interactive </a:t>
            </a:r>
            <a:r>
              <a:rPr lang="en" dirty="0">
                <a:solidFill>
                  <a:srgbClr val="000000"/>
                </a:solidFill>
              </a:rPr>
              <a:t>Documentary</a:t>
            </a:r>
            <a:endParaRPr dirty="0">
              <a:solidFill>
                <a:srgbClr val="000000"/>
              </a:solidFill>
            </a:endParaRPr>
          </a:p>
          <a:p>
            <a:pPr marL="457200" lvl="0" indent="-342900" algn="l" rtl="0">
              <a:spcBef>
                <a:spcPts val="0"/>
              </a:spcBef>
              <a:spcAft>
                <a:spcPts val="0"/>
              </a:spcAft>
              <a:buClr>
                <a:srgbClr val="000000"/>
              </a:buClr>
              <a:buSzPts val="1800"/>
              <a:buAutoNum type="arabicPeriod"/>
            </a:pPr>
            <a:r>
              <a:rPr lang="en" dirty="0">
                <a:solidFill>
                  <a:srgbClr val="000000"/>
                </a:solidFill>
              </a:rPr>
              <a:t>Case study </a:t>
            </a:r>
            <a:r>
              <a:rPr lang="en-GB" dirty="0">
                <a:solidFill>
                  <a:srgbClr val="000000"/>
                </a:solidFill>
              </a:rPr>
              <a:t>-</a:t>
            </a:r>
            <a:r>
              <a:rPr lang="en" dirty="0" smtClean="0">
                <a:solidFill>
                  <a:srgbClr val="000000"/>
                </a:solidFill>
              </a:rPr>
              <a:t> </a:t>
            </a:r>
            <a:r>
              <a:rPr lang="en-GB" dirty="0">
                <a:solidFill>
                  <a:srgbClr val="000000"/>
                </a:solidFill>
              </a:rPr>
              <a:t>I</a:t>
            </a:r>
            <a:r>
              <a:rPr lang="en" dirty="0" smtClean="0">
                <a:solidFill>
                  <a:srgbClr val="000000"/>
                </a:solidFill>
              </a:rPr>
              <a:t>nteractive </a:t>
            </a:r>
            <a:r>
              <a:rPr lang="en" dirty="0">
                <a:solidFill>
                  <a:srgbClr val="000000"/>
                </a:solidFill>
              </a:rPr>
              <a:t>Narrative</a:t>
            </a:r>
            <a:endParaRPr dirty="0">
              <a:solidFill>
                <a:srgbClr val="000000"/>
              </a:solidFill>
            </a:endParaRPr>
          </a:p>
          <a:p>
            <a:pPr marL="457200" lvl="0" indent="-342900" algn="l" rtl="0">
              <a:spcBef>
                <a:spcPts val="0"/>
              </a:spcBef>
              <a:spcAft>
                <a:spcPts val="0"/>
              </a:spcAft>
              <a:buClr>
                <a:srgbClr val="000000"/>
              </a:buClr>
              <a:buSzPts val="1800"/>
              <a:buAutoNum type="arabicPeriod"/>
            </a:pPr>
            <a:r>
              <a:rPr lang="en" dirty="0">
                <a:solidFill>
                  <a:srgbClr val="000000"/>
                </a:solidFill>
              </a:rPr>
              <a:t>Panel discussion</a:t>
            </a:r>
            <a:endParaRPr dirty="0">
              <a:solidFill>
                <a:srgbClr val="000000"/>
              </a:solidFill>
            </a:endParaRPr>
          </a:p>
          <a:p>
            <a:pPr marL="457200" lvl="0" indent="-342900" algn="l" rtl="0">
              <a:spcBef>
                <a:spcPts val="0"/>
              </a:spcBef>
              <a:spcAft>
                <a:spcPts val="0"/>
              </a:spcAft>
              <a:buClr>
                <a:srgbClr val="000000"/>
              </a:buClr>
              <a:buSzPts val="1800"/>
              <a:buAutoNum type="arabicPeriod"/>
            </a:pPr>
            <a:r>
              <a:rPr lang="en" dirty="0">
                <a:solidFill>
                  <a:srgbClr val="000000"/>
                </a:solidFill>
              </a:rPr>
              <a:t>Next steps</a:t>
            </a:r>
            <a:endParaRPr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FF89"/>
        </a:solidFill>
        <a:effectLst/>
      </p:bgPr>
    </p:bg>
    <p:spTree>
      <p:nvGrpSpPr>
        <p:cNvPr id="1" name="Shape 387"/>
        <p:cNvGrpSpPr/>
        <p:nvPr/>
      </p:nvGrpSpPr>
      <p:grpSpPr>
        <a:xfrm>
          <a:off x="0" y="0"/>
          <a:ext cx="0" cy="0"/>
          <a:chOff x="0" y="0"/>
          <a:chExt cx="0" cy="0"/>
        </a:xfrm>
      </p:grpSpPr>
      <p:pic>
        <p:nvPicPr>
          <p:cNvPr id="388" name="Google Shape;388;p76" descr="reality jonas petermann doclab.jpg"/>
          <p:cNvPicPr preferRelativeResize="0"/>
          <p:nvPr/>
        </p:nvPicPr>
        <p:blipFill rotWithShape="1">
          <a:blip r:embed="rId3">
            <a:alphaModFix/>
          </a:blip>
          <a:srcRect/>
          <a:stretch/>
        </p:blipFill>
        <p:spPr>
          <a:xfrm>
            <a:off x="3487" y="-3507"/>
            <a:ext cx="9186863" cy="6108667"/>
          </a:xfrm>
          <a:prstGeom prst="rect">
            <a:avLst/>
          </a:prstGeom>
          <a:noFill/>
          <a:ln>
            <a:noFill/>
          </a:ln>
        </p:spPr>
      </p:pic>
      <p:sp>
        <p:nvSpPr>
          <p:cNvPr id="389" name="Google Shape;389;p76"/>
          <p:cNvSpPr txBox="1">
            <a:spLocks noGrp="1"/>
          </p:cNvSpPr>
          <p:nvPr>
            <p:ph type="title"/>
          </p:nvPr>
        </p:nvSpPr>
        <p:spPr>
          <a:xfrm>
            <a:off x="274950" y="4077639"/>
            <a:ext cx="8643938" cy="1200150"/>
          </a:xfrm>
          <a:prstGeom prst="rect">
            <a:avLst/>
          </a:prstGeom>
          <a:noFill/>
          <a:ln>
            <a:noFill/>
          </a:ln>
        </p:spPr>
        <p:txBody>
          <a:bodyPr spcFirstLastPara="1" wrap="square" lIns="28575" tIns="28575" rIns="28575" bIns="28575" anchor="ctr" anchorCtr="0">
            <a:noAutofit/>
          </a:bodyPr>
          <a:lstStyle/>
          <a:p>
            <a:pPr marL="0" marR="0" lvl="0" indent="0" algn="r" rtl="0">
              <a:lnSpc>
                <a:spcPct val="100000"/>
              </a:lnSpc>
              <a:spcBef>
                <a:spcPts val="0"/>
              </a:spcBef>
              <a:spcAft>
                <a:spcPts val="0"/>
              </a:spcAft>
              <a:buClr>
                <a:srgbClr val="FFFFFF"/>
              </a:buClr>
              <a:buSzPts val="5000"/>
              <a:buFont typeface="Helvetica Neue"/>
              <a:buNone/>
            </a:pPr>
            <a:r>
              <a:rPr lang="en" sz="5000" b="1" i="0" u="none" strike="noStrike" cap="none">
                <a:solidFill>
                  <a:srgbClr val="FFFFFF"/>
                </a:solidFill>
                <a:latin typeface="Helvetica Neue"/>
                <a:ea typeface="Helvetica Neue"/>
                <a:cs typeface="Helvetica Neue"/>
                <a:sym typeface="Helvetica Neue"/>
              </a:rPr>
              <a:t>CAPTURED REALITY</a:t>
            </a:r>
            <a:endParaRPr sz="50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grpSp>
        <p:nvGrpSpPr>
          <p:cNvPr id="394" name="Google Shape;394;p77"/>
          <p:cNvGrpSpPr/>
          <p:nvPr/>
        </p:nvGrpSpPr>
        <p:grpSpPr>
          <a:xfrm>
            <a:off x="49731" y="-30561"/>
            <a:ext cx="9522707" cy="5348082"/>
            <a:chOff x="0" y="0"/>
            <a:chExt cx="25393881" cy="14261551"/>
          </a:xfrm>
        </p:grpSpPr>
        <p:pic>
          <p:nvPicPr>
            <p:cNvPr id="395" name="Google Shape;395;p77" descr="Image"/>
            <p:cNvPicPr preferRelativeResize="0"/>
            <p:nvPr/>
          </p:nvPicPr>
          <p:blipFill rotWithShape="1">
            <a:blip r:embed="rId3">
              <a:alphaModFix/>
            </a:blip>
            <a:srcRect t="62465" b="12859"/>
            <a:stretch/>
          </p:blipFill>
          <p:spPr>
            <a:xfrm>
              <a:off x="0" y="5532475"/>
              <a:ext cx="5011969" cy="1236654"/>
            </a:xfrm>
            <a:prstGeom prst="rect">
              <a:avLst/>
            </a:prstGeom>
            <a:noFill/>
            <a:ln>
              <a:noFill/>
            </a:ln>
          </p:spPr>
        </p:pic>
        <p:pic>
          <p:nvPicPr>
            <p:cNvPr id="396" name="Google Shape;396;p77" descr="Image"/>
            <p:cNvPicPr preferRelativeResize="0"/>
            <p:nvPr/>
          </p:nvPicPr>
          <p:blipFill rotWithShape="1">
            <a:blip r:embed="rId4">
              <a:alphaModFix/>
            </a:blip>
            <a:srcRect b="25915"/>
            <a:stretch/>
          </p:blipFill>
          <p:spPr>
            <a:xfrm>
              <a:off x="15399348" y="9767365"/>
              <a:ext cx="9009306" cy="4494186"/>
            </a:xfrm>
            <a:prstGeom prst="rect">
              <a:avLst/>
            </a:prstGeom>
            <a:noFill/>
            <a:ln>
              <a:noFill/>
            </a:ln>
          </p:spPr>
        </p:pic>
        <p:pic>
          <p:nvPicPr>
            <p:cNvPr id="397" name="Google Shape;397;p77" descr="Image"/>
            <p:cNvPicPr preferRelativeResize="0"/>
            <p:nvPr/>
          </p:nvPicPr>
          <p:blipFill rotWithShape="1">
            <a:blip r:embed="rId5">
              <a:alphaModFix/>
            </a:blip>
            <a:srcRect/>
            <a:stretch/>
          </p:blipFill>
          <p:spPr>
            <a:xfrm>
              <a:off x="19140895" y="7422495"/>
              <a:ext cx="6252986" cy="4689741"/>
            </a:xfrm>
            <a:prstGeom prst="rect">
              <a:avLst/>
            </a:prstGeom>
            <a:noFill/>
            <a:ln>
              <a:noFill/>
            </a:ln>
          </p:spPr>
        </p:pic>
        <p:pic>
          <p:nvPicPr>
            <p:cNvPr id="398" name="Google Shape;398;p77" descr="Image"/>
            <p:cNvPicPr preferRelativeResize="0"/>
            <p:nvPr/>
          </p:nvPicPr>
          <p:blipFill rotWithShape="1">
            <a:blip r:embed="rId6">
              <a:alphaModFix/>
            </a:blip>
            <a:srcRect/>
            <a:stretch/>
          </p:blipFill>
          <p:spPr>
            <a:xfrm>
              <a:off x="7241676" y="124567"/>
              <a:ext cx="8713504" cy="4890807"/>
            </a:xfrm>
            <a:prstGeom prst="rect">
              <a:avLst/>
            </a:prstGeom>
            <a:noFill/>
            <a:ln>
              <a:noFill/>
            </a:ln>
          </p:spPr>
        </p:pic>
        <p:pic>
          <p:nvPicPr>
            <p:cNvPr id="399" name="Google Shape;399;p77" descr="Image"/>
            <p:cNvPicPr preferRelativeResize="0"/>
            <p:nvPr/>
          </p:nvPicPr>
          <p:blipFill rotWithShape="1">
            <a:blip r:embed="rId7">
              <a:alphaModFix/>
            </a:blip>
            <a:srcRect t="14476" b="17817"/>
            <a:stretch/>
          </p:blipFill>
          <p:spPr>
            <a:xfrm>
              <a:off x="17953995" y="341541"/>
              <a:ext cx="6102936" cy="3145702"/>
            </a:xfrm>
            <a:prstGeom prst="rect">
              <a:avLst/>
            </a:prstGeom>
            <a:noFill/>
            <a:ln>
              <a:noFill/>
            </a:ln>
          </p:spPr>
        </p:pic>
        <p:pic>
          <p:nvPicPr>
            <p:cNvPr id="400" name="Google Shape;400;p77" descr="Image"/>
            <p:cNvPicPr preferRelativeResize="0"/>
            <p:nvPr/>
          </p:nvPicPr>
          <p:blipFill rotWithShape="1">
            <a:blip r:embed="rId8">
              <a:alphaModFix/>
            </a:blip>
            <a:srcRect l="4249" t="24074" r="19926" b="24074"/>
            <a:stretch/>
          </p:blipFill>
          <p:spPr>
            <a:xfrm>
              <a:off x="7956097" y="6784407"/>
              <a:ext cx="12123987" cy="4229310"/>
            </a:xfrm>
            <a:prstGeom prst="rect">
              <a:avLst/>
            </a:prstGeom>
            <a:noFill/>
            <a:ln>
              <a:noFill/>
            </a:ln>
          </p:spPr>
        </p:pic>
        <p:pic>
          <p:nvPicPr>
            <p:cNvPr id="401" name="Google Shape;401;p77" descr="Image"/>
            <p:cNvPicPr preferRelativeResize="0"/>
            <p:nvPr/>
          </p:nvPicPr>
          <p:blipFill rotWithShape="1">
            <a:blip r:embed="rId9">
              <a:alphaModFix/>
            </a:blip>
            <a:srcRect/>
            <a:stretch/>
          </p:blipFill>
          <p:spPr>
            <a:xfrm>
              <a:off x="2774458" y="6656899"/>
              <a:ext cx="2736397" cy="2736396"/>
            </a:xfrm>
            <a:prstGeom prst="rect">
              <a:avLst/>
            </a:prstGeom>
            <a:noFill/>
            <a:ln>
              <a:noFill/>
            </a:ln>
          </p:spPr>
        </p:pic>
        <p:pic>
          <p:nvPicPr>
            <p:cNvPr id="402" name="Google Shape;402;p77" descr="Image"/>
            <p:cNvPicPr preferRelativeResize="0"/>
            <p:nvPr/>
          </p:nvPicPr>
          <p:blipFill rotWithShape="1">
            <a:blip r:embed="rId10">
              <a:alphaModFix/>
            </a:blip>
            <a:srcRect/>
            <a:stretch/>
          </p:blipFill>
          <p:spPr>
            <a:xfrm>
              <a:off x="7722065" y="12406421"/>
              <a:ext cx="3294480" cy="1504643"/>
            </a:xfrm>
            <a:prstGeom prst="rect">
              <a:avLst/>
            </a:prstGeom>
            <a:noFill/>
            <a:ln>
              <a:noFill/>
            </a:ln>
          </p:spPr>
        </p:pic>
        <p:pic>
          <p:nvPicPr>
            <p:cNvPr id="403" name="Google Shape;403;p77" descr="Image"/>
            <p:cNvPicPr preferRelativeResize="0"/>
            <p:nvPr/>
          </p:nvPicPr>
          <p:blipFill rotWithShape="1">
            <a:blip r:embed="rId11">
              <a:alphaModFix/>
            </a:blip>
            <a:srcRect/>
            <a:stretch/>
          </p:blipFill>
          <p:spPr>
            <a:xfrm>
              <a:off x="8886957" y="5264260"/>
              <a:ext cx="5422940" cy="2393575"/>
            </a:xfrm>
            <a:prstGeom prst="rect">
              <a:avLst/>
            </a:prstGeom>
            <a:noFill/>
            <a:ln>
              <a:noFill/>
            </a:ln>
          </p:spPr>
        </p:pic>
        <p:pic>
          <p:nvPicPr>
            <p:cNvPr id="404" name="Google Shape;404;p77" descr="Image"/>
            <p:cNvPicPr preferRelativeResize="0"/>
            <p:nvPr/>
          </p:nvPicPr>
          <p:blipFill rotWithShape="1">
            <a:blip r:embed="rId12">
              <a:alphaModFix/>
            </a:blip>
            <a:srcRect/>
            <a:stretch/>
          </p:blipFill>
          <p:spPr>
            <a:xfrm>
              <a:off x="39273" y="9648700"/>
              <a:ext cx="7233800" cy="1717639"/>
            </a:xfrm>
            <a:prstGeom prst="rect">
              <a:avLst/>
            </a:prstGeom>
            <a:noFill/>
            <a:ln>
              <a:noFill/>
            </a:ln>
          </p:spPr>
        </p:pic>
        <p:pic>
          <p:nvPicPr>
            <p:cNvPr id="405" name="Google Shape;405;p77" descr="Image"/>
            <p:cNvPicPr preferRelativeResize="0"/>
            <p:nvPr/>
          </p:nvPicPr>
          <p:blipFill rotWithShape="1">
            <a:blip r:embed="rId13">
              <a:alphaModFix/>
            </a:blip>
            <a:srcRect l="6012" t="14222" r="6011" b="20617"/>
            <a:stretch/>
          </p:blipFill>
          <p:spPr>
            <a:xfrm>
              <a:off x="145391" y="11883185"/>
              <a:ext cx="2663806" cy="1853379"/>
            </a:xfrm>
            <a:prstGeom prst="rect">
              <a:avLst/>
            </a:prstGeom>
            <a:noFill/>
            <a:ln>
              <a:noFill/>
            </a:ln>
          </p:spPr>
        </p:pic>
        <p:pic>
          <p:nvPicPr>
            <p:cNvPr id="406" name="Google Shape;406;p77" descr="Image"/>
            <p:cNvPicPr preferRelativeResize="0"/>
            <p:nvPr/>
          </p:nvPicPr>
          <p:blipFill rotWithShape="1">
            <a:blip r:embed="rId14">
              <a:alphaModFix/>
            </a:blip>
            <a:srcRect/>
            <a:stretch/>
          </p:blipFill>
          <p:spPr>
            <a:xfrm>
              <a:off x="14741848" y="465166"/>
              <a:ext cx="2898546" cy="2898546"/>
            </a:xfrm>
            <a:prstGeom prst="rect">
              <a:avLst/>
            </a:prstGeom>
            <a:noFill/>
            <a:ln>
              <a:noFill/>
            </a:ln>
          </p:spPr>
        </p:pic>
        <p:pic>
          <p:nvPicPr>
            <p:cNvPr id="407" name="Google Shape;407;p77" descr="Image"/>
            <p:cNvPicPr preferRelativeResize="0"/>
            <p:nvPr/>
          </p:nvPicPr>
          <p:blipFill rotWithShape="1">
            <a:blip r:embed="rId15">
              <a:alphaModFix/>
            </a:blip>
            <a:srcRect/>
            <a:stretch/>
          </p:blipFill>
          <p:spPr>
            <a:xfrm>
              <a:off x="5905534" y="6918342"/>
              <a:ext cx="2213509" cy="2213510"/>
            </a:xfrm>
            <a:prstGeom prst="rect">
              <a:avLst/>
            </a:prstGeom>
            <a:noFill/>
            <a:ln>
              <a:noFill/>
            </a:ln>
          </p:spPr>
        </p:pic>
        <p:pic>
          <p:nvPicPr>
            <p:cNvPr id="408" name="Google Shape;408;p77" descr="Image"/>
            <p:cNvPicPr preferRelativeResize="0"/>
            <p:nvPr/>
          </p:nvPicPr>
          <p:blipFill rotWithShape="1">
            <a:blip r:embed="rId16">
              <a:alphaModFix/>
            </a:blip>
            <a:srcRect/>
            <a:stretch/>
          </p:blipFill>
          <p:spPr>
            <a:xfrm>
              <a:off x="14425272" y="5361205"/>
              <a:ext cx="5478728" cy="2332054"/>
            </a:xfrm>
            <a:prstGeom prst="rect">
              <a:avLst/>
            </a:prstGeom>
            <a:noFill/>
            <a:ln>
              <a:noFill/>
            </a:ln>
          </p:spPr>
        </p:pic>
        <p:pic>
          <p:nvPicPr>
            <p:cNvPr id="409" name="Google Shape;409;p77" descr="Image"/>
            <p:cNvPicPr preferRelativeResize="0"/>
            <p:nvPr/>
          </p:nvPicPr>
          <p:blipFill rotWithShape="1">
            <a:blip r:embed="rId17">
              <a:alphaModFix/>
            </a:blip>
            <a:srcRect l="12094" t="33195" r="10549" b="33195"/>
            <a:stretch/>
          </p:blipFill>
          <p:spPr>
            <a:xfrm>
              <a:off x="11583463" y="12339134"/>
              <a:ext cx="3773288" cy="1639415"/>
            </a:xfrm>
            <a:prstGeom prst="rect">
              <a:avLst/>
            </a:prstGeom>
            <a:noFill/>
            <a:ln>
              <a:noFill/>
            </a:ln>
          </p:spPr>
        </p:pic>
        <p:pic>
          <p:nvPicPr>
            <p:cNvPr id="410" name="Google Shape;410;p77" descr="Image"/>
            <p:cNvPicPr preferRelativeResize="0"/>
            <p:nvPr/>
          </p:nvPicPr>
          <p:blipFill rotWithShape="1">
            <a:blip r:embed="rId18">
              <a:alphaModFix/>
            </a:blip>
            <a:srcRect/>
            <a:stretch/>
          </p:blipFill>
          <p:spPr>
            <a:xfrm>
              <a:off x="131971" y="6783351"/>
              <a:ext cx="2247810" cy="2247809"/>
            </a:xfrm>
            <a:prstGeom prst="rect">
              <a:avLst/>
            </a:prstGeom>
            <a:noFill/>
            <a:ln>
              <a:noFill/>
            </a:ln>
          </p:spPr>
        </p:pic>
        <p:pic>
          <p:nvPicPr>
            <p:cNvPr id="411" name="Google Shape;411;p77" descr="Image"/>
            <p:cNvPicPr preferRelativeResize="0"/>
            <p:nvPr/>
          </p:nvPicPr>
          <p:blipFill rotWithShape="1">
            <a:blip r:embed="rId19">
              <a:alphaModFix/>
            </a:blip>
            <a:srcRect l="21190" t="52998" r="16975" b="21782"/>
            <a:stretch/>
          </p:blipFill>
          <p:spPr>
            <a:xfrm>
              <a:off x="7716566" y="10023785"/>
              <a:ext cx="7752723" cy="1976253"/>
            </a:xfrm>
            <a:prstGeom prst="rect">
              <a:avLst/>
            </a:prstGeom>
            <a:noFill/>
            <a:ln>
              <a:noFill/>
            </a:ln>
          </p:spPr>
        </p:pic>
        <p:pic>
          <p:nvPicPr>
            <p:cNvPr id="412" name="Google Shape;412;p77" descr="Image"/>
            <p:cNvPicPr preferRelativeResize="0"/>
            <p:nvPr/>
          </p:nvPicPr>
          <p:blipFill rotWithShape="1">
            <a:blip r:embed="rId20">
              <a:alphaModFix/>
            </a:blip>
            <a:srcRect/>
            <a:stretch/>
          </p:blipFill>
          <p:spPr>
            <a:xfrm>
              <a:off x="3277728" y="11883187"/>
              <a:ext cx="3975937" cy="1751898"/>
            </a:xfrm>
            <a:prstGeom prst="rect">
              <a:avLst/>
            </a:prstGeom>
            <a:noFill/>
            <a:ln>
              <a:noFill/>
            </a:ln>
          </p:spPr>
        </p:pic>
        <p:pic>
          <p:nvPicPr>
            <p:cNvPr id="413" name="Google Shape;413;p77" descr="Image"/>
            <p:cNvPicPr preferRelativeResize="0"/>
            <p:nvPr/>
          </p:nvPicPr>
          <p:blipFill rotWithShape="1">
            <a:blip r:embed="rId21">
              <a:alphaModFix/>
            </a:blip>
            <a:srcRect/>
            <a:stretch/>
          </p:blipFill>
          <p:spPr>
            <a:xfrm>
              <a:off x="20019377" y="5393501"/>
              <a:ext cx="4145872" cy="2332054"/>
            </a:xfrm>
            <a:prstGeom prst="rect">
              <a:avLst/>
            </a:prstGeom>
            <a:noFill/>
            <a:ln>
              <a:noFill/>
            </a:ln>
          </p:spPr>
        </p:pic>
        <p:pic>
          <p:nvPicPr>
            <p:cNvPr id="414" name="Google Shape;414;p77" descr="Image"/>
            <p:cNvPicPr preferRelativeResize="0"/>
            <p:nvPr/>
          </p:nvPicPr>
          <p:blipFill rotWithShape="1">
            <a:blip r:embed="rId22">
              <a:alphaModFix/>
            </a:blip>
            <a:srcRect t="10076"/>
            <a:stretch/>
          </p:blipFill>
          <p:spPr>
            <a:xfrm>
              <a:off x="162812" y="0"/>
              <a:ext cx="8656125" cy="4312119"/>
            </a:xfrm>
            <a:prstGeom prst="rect">
              <a:avLst/>
            </a:prstGeom>
            <a:noFill/>
            <a:ln>
              <a:noFill/>
            </a:ln>
          </p:spPr>
        </p:pic>
        <p:pic>
          <p:nvPicPr>
            <p:cNvPr id="415" name="Google Shape;415;p77" descr="Image"/>
            <p:cNvPicPr preferRelativeResize="0"/>
            <p:nvPr/>
          </p:nvPicPr>
          <p:blipFill rotWithShape="1">
            <a:blip r:embed="rId23">
              <a:alphaModFix/>
            </a:blip>
            <a:srcRect/>
            <a:stretch/>
          </p:blipFill>
          <p:spPr>
            <a:xfrm>
              <a:off x="15617550" y="9567129"/>
              <a:ext cx="2804463" cy="1880784"/>
            </a:xfrm>
            <a:prstGeom prst="rect">
              <a:avLst/>
            </a:prstGeom>
            <a:noFill/>
            <a:ln>
              <a:noFill/>
            </a:ln>
          </p:spPr>
        </p:pic>
        <p:pic>
          <p:nvPicPr>
            <p:cNvPr id="416" name="Google Shape;416;p77" descr="Image"/>
            <p:cNvPicPr preferRelativeResize="0"/>
            <p:nvPr/>
          </p:nvPicPr>
          <p:blipFill rotWithShape="1">
            <a:blip r:embed="rId24">
              <a:alphaModFix/>
            </a:blip>
            <a:srcRect/>
            <a:stretch/>
          </p:blipFill>
          <p:spPr>
            <a:xfrm>
              <a:off x="18176923" y="9434758"/>
              <a:ext cx="2145523" cy="2145524"/>
            </a:xfrm>
            <a:prstGeom prst="rect">
              <a:avLst/>
            </a:prstGeom>
            <a:noFill/>
            <a:ln>
              <a:noFill/>
            </a:ln>
          </p:spPr>
        </p:pic>
        <p:pic>
          <p:nvPicPr>
            <p:cNvPr id="417" name="Google Shape;417;p77" descr="Image"/>
            <p:cNvPicPr preferRelativeResize="0"/>
            <p:nvPr/>
          </p:nvPicPr>
          <p:blipFill rotWithShape="1">
            <a:blip r:embed="rId25">
              <a:alphaModFix/>
            </a:blip>
            <a:srcRect/>
            <a:stretch/>
          </p:blipFill>
          <p:spPr>
            <a:xfrm>
              <a:off x="202523" y="4216913"/>
              <a:ext cx="4364303" cy="1301635"/>
            </a:xfrm>
            <a:prstGeom prst="rect">
              <a:avLst/>
            </a:prstGeom>
            <a:noFill/>
            <a:ln>
              <a:noFill/>
            </a:ln>
          </p:spPr>
        </p:pic>
        <p:pic>
          <p:nvPicPr>
            <p:cNvPr id="418" name="Google Shape;418;p77" descr="Image"/>
            <p:cNvPicPr preferRelativeResize="0"/>
            <p:nvPr/>
          </p:nvPicPr>
          <p:blipFill rotWithShape="1">
            <a:blip r:embed="rId26">
              <a:alphaModFix/>
            </a:blip>
            <a:srcRect/>
            <a:stretch/>
          </p:blipFill>
          <p:spPr>
            <a:xfrm>
              <a:off x="5055423" y="4136051"/>
              <a:ext cx="3241364" cy="2305653"/>
            </a:xfrm>
            <a:prstGeom prst="rect">
              <a:avLst/>
            </a:prstGeom>
            <a:noFill/>
            <a:ln>
              <a:noFill/>
            </a:ln>
          </p:spPr>
        </p:pic>
        <p:pic>
          <p:nvPicPr>
            <p:cNvPr id="419" name="Google Shape;419;p77" descr="Image"/>
            <p:cNvPicPr preferRelativeResize="0"/>
            <p:nvPr/>
          </p:nvPicPr>
          <p:blipFill rotWithShape="1">
            <a:blip r:embed="rId27">
              <a:alphaModFix/>
            </a:blip>
            <a:srcRect/>
            <a:stretch/>
          </p:blipFill>
          <p:spPr>
            <a:xfrm>
              <a:off x="22457048" y="3670323"/>
              <a:ext cx="1701426" cy="1343232"/>
            </a:xfrm>
            <a:prstGeom prst="rect">
              <a:avLst/>
            </a:prstGeom>
            <a:noFill/>
            <a:ln>
              <a:noFill/>
            </a:ln>
          </p:spPr>
        </p:pic>
        <p:pic>
          <p:nvPicPr>
            <p:cNvPr id="420" name="Google Shape;420;p77" descr="Image"/>
            <p:cNvPicPr preferRelativeResize="0"/>
            <p:nvPr/>
          </p:nvPicPr>
          <p:blipFill rotWithShape="1">
            <a:blip r:embed="rId28">
              <a:alphaModFix/>
            </a:blip>
            <a:srcRect/>
            <a:stretch/>
          </p:blipFill>
          <p:spPr>
            <a:xfrm>
              <a:off x="15008905" y="3715180"/>
              <a:ext cx="4311467" cy="1676682"/>
            </a:xfrm>
            <a:prstGeom prst="rect">
              <a:avLst/>
            </a:prstGeom>
            <a:noFill/>
            <a:ln>
              <a:noFill/>
            </a:ln>
          </p:spPr>
        </p:pic>
        <p:pic>
          <p:nvPicPr>
            <p:cNvPr id="421" name="Google Shape;421;p77" descr="Image"/>
            <p:cNvPicPr preferRelativeResize="0"/>
            <p:nvPr/>
          </p:nvPicPr>
          <p:blipFill rotWithShape="1">
            <a:blip r:embed="rId29">
              <a:alphaModFix/>
            </a:blip>
            <a:srcRect l="16812" t="37913" r="16812" b="37913"/>
            <a:stretch/>
          </p:blipFill>
          <p:spPr>
            <a:xfrm>
              <a:off x="19487181" y="3871383"/>
              <a:ext cx="3036427" cy="1105855"/>
            </a:xfrm>
            <a:prstGeom prst="rect">
              <a:avLst/>
            </a:prstGeom>
            <a:noFill/>
            <a:ln>
              <a:noFill/>
            </a:ln>
          </p:spPr>
        </p:pic>
      </p:gr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78" descr="Screen Shot 2016-11-17 at 15.59.36.png"/>
          <p:cNvPicPr preferRelativeResize="0"/>
          <p:nvPr/>
        </p:nvPicPr>
        <p:blipFill rotWithShape="1">
          <a:blip r:embed="rId3">
            <a:alphaModFix/>
          </a:blip>
          <a:srcRect/>
          <a:stretch/>
        </p:blipFill>
        <p:spPr>
          <a:xfrm>
            <a:off x="0" y="3170"/>
            <a:ext cx="9144000" cy="5137161"/>
          </a:xfrm>
          <a:prstGeom prst="rect">
            <a:avLst/>
          </a:prstGeom>
          <a:noFill/>
          <a:ln>
            <a:noFill/>
          </a:ln>
        </p:spPr>
      </p:pic>
      <p:sp>
        <p:nvSpPr>
          <p:cNvPr id="427" name="Google Shape;427;p78"/>
          <p:cNvSpPr/>
          <p:nvPr/>
        </p:nvSpPr>
        <p:spPr>
          <a:xfrm>
            <a:off x="82061" y="2333625"/>
            <a:ext cx="3868055" cy="856037"/>
          </a:xfrm>
          <a:prstGeom prst="rect">
            <a:avLst/>
          </a:prstGeom>
          <a:solidFill>
            <a:srgbClr val="000000"/>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900"/>
              <a:buFont typeface="Helvetica Neue Light"/>
              <a:buNone/>
            </a:pPr>
            <a:endParaRPr sz="1900" b="0" i="0" u="none" strike="noStrike" cap="none">
              <a:solidFill>
                <a:srgbClr val="FFFFFF"/>
              </a:solidFill>
              <a:latin typeface="Helvetica Neue Light"/>
              <a:ea typeface="Helvetica Neue Light"/>
              <a:cs typeface="Helvetica Neue Light"/>
              <a:sym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79" descr="Image"/>
          <p:cNvPicPr preferRelativeResize="0">
            <a:picLocks noGrp="1"/>
          </p:cNvPicPr>
          <p:nvPr>
            <p:ph type="pic" idx="2"/>
          </p:nvPr>
        </p:nvPicPr>
        <p:blipFill rotWithShape="1">
          <a:blip r:embed="rId3">
            <a:alphaModFix/>
          </a:blip>
          <a:srcRect l="18326" t="2687" r="2787" b="1170"/>
          <a:stretch/>
        </p:blipFill>
        <p:spPr>
          <a:xfrm>
            <a:off x="1996901" y="348258"/>
            <a:ext cx="5145829" cy="3114229"/>
          </a:xfrm>
          <a:prstGeom prst="rect">
            <a:avLst/>
          </a:prstGeom>
          <a:noFill/>
          <a:ln>
            <a:noFill/>
          </a:ln>
        </p:spPr>
      </p:pic>
      <p:sp>
        <p:nvSpPr>
          <p:cNvPr id="433" name="Google Shape;433;p79"/>
          <p:cNvSpPr txBox="1">
            <a:spLocks noGrp="1"/>
          </p:cNvSpPr>
          <p:nvPr>
            <p:ph type="title"/>
          </p:nvPr>
        </p:nvSpPr>
        <p:spPr>
          <a:xfrm>
            <a:off x="1812726" y="3542854"/>
            <a:ext cx="5518547" cy="750094"/>
          </a:xfrm>
          <a:prstGeom prst="rect">
            <a:avLst/>
          </a:prstGeom>
          <a:noFill/>
          <a:ln>
            <a:noFill/>
          </a:ln>
        </p:spPr>
        <p:txBody>
          <a:bodyPr spcFirstLastPara="1" wrap="square" lIns="26775" tIns="26775" rIns="26775" bIns="26775" anchor="ctr" anchorCtr="0">
            <a:noAutofit/>
          </a:bodyPr>
          <a:lstStyle/>
          <a:p>
            <a:pPr marL="0" marR="0" lvl="0" indent="0" algn="r" rtl="0">
              <a:lnSpc>
                <a:spcPct val="100000"/>
              </a:lnSpc>
              <a:spcBef>
                <a:spcPts val="0"/>
              </a:spcBef>
              <a:spcAft>
                <a:spcPts val="0"/>
              </a:spcAft>
              <a:buClr>
                <a:srgbClr val="FFFFFF"/>
              </a:buClr>
              <a:buSzPts val="4200"/>
              <a:buFont typeface="Helvetica Neue"/>
              <a:buNone/>
            </a:pPr>
            <a:endParaRPr sz="4200" b="0" i="0" u="none" strike="noStrike" cap="none">
              <a:solidFill>
                <a:srgbClr val="FFFFFF"/>
              </a:solidFill>
              <a:latin typeface="Helvetica Neue"/>
              <a:ea typeface="Helvetica Neue"/>
              <a:cs typeface="Helvetica Neue"/>
              <a:sym typeface="Helvetica Neue"/>
            </a:endParaRPr>
          </a:p>
        </p:txBody>
      </p:sp>
      <p:sp>
        <p:nvSpPr>
          <p:cNvPr id="434" name="Google Shape;434;p79"/>
          <p:cNvSpPr txBox="1">
            <a:spLocks noGrp="1"/>
          </p:cNvSpPr>
          <p:nvPr>
            <p:ph type="body" idx="1"/>
          </p:nvPr>
        </p:nvSpPr>
        <p:spPr>
          <a:xfrm>
            <a:off x="1812726" y="4319736"/>
            <a:ext cx="5518547" cy="596057"/>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FFFFFF"/>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435" name="Google Shape;435;p79" descr="doclab immersive networking 2016.jpg"/>
          <p:cNvPicPr preferRelativeResize="0"/>
          <p:nvPr/>
        </p:nvPicPr>
        <p:blipFill rotWithShape="1">
          <a:blip r:embed="rId4">
            <a:alphaModFix/>
          </a:blip>
          <a:srcRect/>
          <a:stretch/>
        </p:blipFill>
        <p:spPr>
          <a:xfrm>
            <a:off x="0" y="-476250"/>
            <a:ext cx="9144000" cy="6096000"/>
          </a:xfrm>
          <a:prstGeom prst="rect">
            <a:avLst/>
          </a:prstGeom>
          <a:noFill/>
          <a:ln>
            <a:noFill/>
          </a:ln>
        </p:spPr>
      </p:pic>
      <p:pic>
        <p:nvPicPr>
          <p:cNvPr id="436" name="Google Shape;436;p79" descr="Image"/>
          <p:cNvPicPr preferRelativeResize="0"/>
          <p:nvPr/>
        </p:nvPicPr>
        <p:blipFill rotWithShape="1">
          <a:blip r:embed="rId5">
            <a:alphaModFix/>
          </a:blip>
          <a:srcRect/>
          <a:stretch/>
        </p:blipFill>
        <p:spPr>
          <a:xfrm>
            <a:off x="0" y="-523875"/>
            <a:ext cx="9144001" cy="60960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40"/>
        <p:cNvGrpSpPr/>
        <p:nvPr/>
      </p:nvGrpSpPr>
      <p:grpSpPr>
        <a:xfrm>
          <a:off x="0" y="0"/>
          <a:ext cx="0" cy="0"/>
          <a:chOff x="0" y="0"/>
          <a:chExt cx="0" cy="0"/>
        </a:xfrm>
      </p:grpSpPr>
      <p:pic>
        <p:nvPicPr>
          <p:cNvPr id="441" name="Google Shape;441;p80" descr="image.jpg"/>
          <p:cNvPicPr preferRelativeResize="0"/>
          <p:nvPr/>
        </p:nvPicPr>
        <p:blipFill rotWithShape="1">
          <a:blip r:embed="rId3">
            <a:alphaModFix/>
          </a:blip>
          <a:srcRect l="5088" r="16947" b="20412"/>
          <a:stretch/>
        </p:blipFill>
        <p:spPr>
          <a:xfrm>
            <a:off x="0" y="-492920"/>
            <a:ext cx="9506488" cy="7165963"/>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81"/>
          <p:cNvPicPr preferRelativeResize="0"/>
          <p:nvPr/>
        </p:nvPicPr>
        <p:blipFill rotWithShape="1">
          <a:blip r:embed="rId3">
            <a:alphaModFix/>
          </a:blip>
          <a:srcRect/>
          <a:stretch/>
        </p:blipFill>
        <p:spPr>
          <a:xfrm>
            <a:off x="-7279" y="-443754"/>
            <a:ext cx="9151279" cy="18080503"/>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p82" descr="Image"/>
          <p:cNvPicPr preferRelativeResize="0">
            <a:picLocks noGrp="1"/>
          </p:cNvPicPr>
          <p:nvPr>
            <p:ph type="pic" idx="2"/>
          </p:nvPr>
        </p:nvPicPr>
        <p:blipFill rotWithShape="1">
          <a:blip r:embed="rId3">
            <a:alphaModFix/>
          </a:blip>
          <a:srcRect l="18326" t="2687" r="2787" b="1170"/>
          <a:stretch/>
        </p:blipFill>
        <p:spPr>
          <a:xfrm>
            <a:off x="1996901" y="348258"/>
            <a:ext cx="5145829" cy="3114229"/>
          </a:xfrm>
          <a:prstGeom prst="rect">
            <a:avLst/>
          </a:prstGeom>
          <a:noFill/>
          <a:ln>
            <a:noFill/>
          </a:ln>
        </p:spPr>
      </p:pic>
      <p:sp>
        <p:nvSpPr>
          <p:cNvPr id="452" name="Google Shape;452;p82"/>
          <p:cNvSpPr txBox="1">
            <a:spLocks noGrp="1"/>
          </p:cNvSpPr>
          <p:nvPr>
            <p:ph type="title"/>
          </p:nvPr>
        </p:nvSpPr>
        <p:spPr>
          <a:xfrm>
            <a:off x="1812726" y="3542854"/>
            <a:ext cx="5518547" cy="750094"/>
          </a:xfrm>
          <a:prstGeom prst="rect">
            <a:avLst/>
          </a:prstGeom>
          <a:noFill/>
          <a:ln>
            <a:noFill/>
          </a:ln>
        </p:spPr>
        <p:txBody>
          <a:bodyPr spcFirstLastPara="1" wrap="square" lIns="26775" tIns="26775" rIns="26775" bIns="26775" anchor="ctr" anchorCtr="0">
            <a:noAutofit/>
          </a:bodyPr>
          <a:lstStyle/>
          <a:p>
            <a:pPr marL="0" marR="0" lvl="0" indent="0" algn="r" rtl="0">
              <a:lnSpc>
                <a:spcPct val="100000"/>
              </a:lnSpc>
              <a:spcBef>
                <a:spcPts val="0"/>
              </a:spcBef>
              <a:spcAft>
                <a:spcPts val="0"/>
              </a:spcAft>
              <a:buClr>
                <a:srgbClr val="FFFFFF"/>
              </a:buClr>
              <a:buSzPts val="4200"/>
              <a:buFont typeface="Helvetica Neue"/>
              <a:buNone/>
            </a:pPr>
            <a:endParaRPr sz="4200" b="0" i="0" u="none" strike="noStrike" cap="none">
              <a:solidFill>
                <a:srgbClr val="FFFFFF"/>
              </a:solidFill>
              <a:latin typeface="Helvetica Neue"/>
              <a:ea typeface="Helvetica Neue"/>
              <a:cs typeface="Helvetica Neue"/>
              <a:sym typeface="Helvetica Neue"/>
            </a:endParaRPr>
          </a:p>
        </p:txBody>
      </p:sp>
      <p:sp>
        <p:nvSpPr>
          <p:cNvPr id="453" name="Google Shape;453;p82"/>
          <p:cNvSpPr txBox="1">
            <a:spLocks noGrp="1"/>
          </p:cNvSpPr>
          <p:nvPr>
            <p:ph type="body" idx="1"/>
          </p:nvPr>
        </p:nvSpPr>
        <p:spPr>
          <a:xfrm>
            <a:off x="1812726" y="4319736"/>
            <a:ext cx="5518547" cy="596057"/>
          </a:xfrm>
          <a:prstGeom prst="rect">
            <a:avLst/>
          </a:prstGeom>
          <a:noFill/>
          <a:ln>
            <a:noFill/>
          </a:ln>
        </p:spPr>
        <p:txBody>
          <a:bodyPr spcFirstLastPara="1" wrap="square" lIns="26775" tIns="26775" rIns="26775" bIns="26775" anchor="t" anchorCtr="0">
            <a:noAutofit/>
          </a:bodyPr>
          <a:lstStyle/>
          <a:p>
            <a:pPr marL="0" marR="0" lvl="0" indent="0" algn="ctr" rtl="0">
              <a:lnSpc>
                <a:spcPct val="100000"/>
              </a:lnSpc>
              <a:spcBef>
                <a:spcPts val="0"/>
              </a:spcBef>
              <a:spcAft>
                <a:spcPts val="0"/>
              </a:spcAft>
              <a:buClr>
                <a:srgbClr val="FFFFFF"/>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454" name="Google Shape;454;p82" descr="I Am Not Home Video -- VR.mp4"/>
          <p:cNvPicPr preferRelativeResize="0"/>
          <p:nvPr/>
        </p:nvPicPr>
        <p:blipFill rotWithShape="1">
          <a:blip r:embed="rId4">
            <a:alphaModFix/>
          </a:blip>
          <a:srcRect/>
          <a:stretch/>
        </p:blipFill>
        <p:spPr>
          <a:xfrm>
            <a:off x="1144791" y="1343"/>
            <a:ext cx="6854417" cy="5140813"/>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83"/>
          <p:cNvPicPr preferRelativeResize="0"/>
          <p:nvPr/>
        </p:nvPicPr>
        <p:blipFill rotWithShape="1">
          <a:blip r:embed="rId3">
            <a:alphaModFix/>
          </a:blip>
          <a:srcRect/>
          <a:stretch/>
        </p:blipFill>
        <p:spPr>
          <a:xfrm>
            <a:off x="0" y="-543572"/>
            <a:ext cx="9144000" cy="1806612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84"/>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465" name="Google Shape;465;p84"/>
          <p:cNvPicPr preferRelativeResize="0"/>
          <p:nvPr/>
        </p:nvPicPr>
        <p:blipFill rotWithShape="1">
          <a:blip r:embed="rId4">
            <a:alphaModFix/>
          </a:blip>
          <a:srcRect/>
          <a:stretch/>
        </p:blipFill>
        <p:spPr>
          <a:xfrm>
            <a:off x="0" y="-625288"/>
            <a:ext cx="9144000" cy="1806612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85"/>
          <p:cNvPicPr preferRelativeResize="0"/>
          <p:nvPr/>
        </p:nvPicPr>
        <p:blipFill rotWithShape="1">
          <a:blip r:embed="rId3">
            <a:alphaModFix/>
          </a:blip>
          <a:srcRect/>
          <a:stretch/>
        </p:blipFill>
        <p:spPr>
          <a:xfrm>
            <a:off x="0" y="-484094"/>
            <a:ext cx="9144000" cy="1785619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59"/>
          <p:cNvSpPr txBox="1">
            <a:spLocks noGrp="1"/>
          </p:cNvSpPr>
          <p:nvPr>
            <p:ph type="title"/>
          </p:nvPr>
        </p:nvSpPr>
        <p:spPr>
          <a:xfrm>
            <a:off x="692700" y="597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Introduction</a:t>
            </a:r>
            <a:endParaRPr/>
          </a:p>
        </p:txBody>
      </p:sp>
      <p:sp>
        <p:nvSpPr>
          <p:cNvPr id="257" name="Google Shape;257;p59"/>
          <p:cNvSpPr txBox="1">
            <a:spLocks noGrp="1"/>
          </p:cNvSpPr>
          <p:nvPr>
            <p:ph type="body" idx="1"/>
          </p:nvPr>
        </p:nvSpPr>
        <p:spPr>
          <a:xfrm>
            <a:off x="692700" y="1304875"/>
            <a:ext cx="7372500" cy="332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rgbClr val="000000"/>
                </a:solidFill>
              </a:rPr>
              <a:t>The background is huge </a:t>
            </a:r>
            <a:r>
              <a:rPr lang="en" sz="1400" b="1" dirty="0">
                <a:solidFill>
                  <a:srgbClr val="000000"/>
                </a:solidFill>
              </a:rPr>
              <a:t>economic </a:t>
            </a:r>
            <a:r>
              <a:rPr lang="en" sz="1400" dirty="0">
                <a:solidFill>
                  <a:srgbClr val="000000"/>
                </a:solidFill>
              </a:rPr>
              <a:t>growth and substantial </a:t>
            </a:r>
            <a:r>
              <a:rPr lang="en" sz="1400" b="1" dirty="0">
                <a:solidFill>
                  <a:srgbClr val="000000"/>
                </a:solidFill>
              </a:rPr>
              <a:t>public funding </a:t>
            </a:r>
            <a:r>
              <a:rPr lang="en" sz="1400" dirty="0">
                <a:solidFill>
                  <a:srgbClr val="000000"/>
                </a:solidFill>
              </a:rPr>
              <a:t>to incubate, innovate, train, develop audience engagement and creative capacity</a:t>
            </a:r>
            <a:endParaRPr sz="1400" dirty="0">
              <a:solidFill>
                <a:srgbClr val="000000"/>
              </a:solidFill>
            </a:endParaRPr>
          </a:p>
          <a:p>
            <a:pPr marL="0" lvl="0" indent="0" algn="l" rtl="0">
              <a:lnSpc>
                <a:spcPct val="100000"/>
              </a:lnSpc>
              <a:spcBef>
                <a:spcPts val="1600"/>
              </a:spcBef>
              <a:spcAft>
                <a:spcPts val="0"/>
              </a:spcAft>
              <a:buNone/>
            </a:pPr>
            <a:r>
              <a:rPr lang="en" sz="1400" dirty="0">
                <a:solidFill>
                  <a:srgbClr val="000000"/>
                </a:solidFill>
              </a:rPr>
              <a:t>1. Economic growth predictions </a:t>
            </a:r>
            <a:r>
              <a:rPr lang="mr-IN" sz="1400" dirty="0" smtClean="0">
                <a:solidFill>
                  <a:srgbClr val="000000"/>
                </a:solidFill>
              </a:rPr>
              <a:t>–</a:t>
            </a:r>
            <a:r>
              <a:rPr lang="en" sz="1400" dirty="0" smtClean="0">
                <a:solidFill>
                  <a:srgbClr val="000000"/>
                </a:solidFill>
              </a:rPr>
              <a:t> </a:t>
            </a:r>
            <a:r>
              <a:rPr lang="en-GB" sz="1400" dirty="0" smtClean="0">
                <a:solidFill>
                  <a:srgbClr val="000000"/>
                </a:solidFill>
              </a:rPr>
              <a:t>search</a:t>
            </a:r>
            <a:r>
              <a:rPr lang="en-GB" sz="1400" b="1" dirty="0" smtClean="0">
                <a:solidFill>
                  <a:srgbClr val="000000"/>
                </a:solidFill>
              </a:rPr>
              <a:t> ‘</a:t>
            </a:r>
            <a:r>
              <a:rPr lang="en" sz="1400" b="1" dirty="0" smtClean="0">
                <a:solidFill>
                  <a:srgbClr val="000000"/>
                </a:solidFill>
              </a:rPr>
              <a:t>Immerse </a:t>
            </a:r>
            <a:r>
              <a:rPr lang="en" sz="1400" b="1" dirty="0">
                <a:solidFill>
                  <a:srgbClr val="000000"/>
                </a:solidFill>
              </a:rPr>
              <a:t>UK </a:t>
            </a:r>
            <a:r>
              <a:rPr lang="en" sz="1400" b="1" dirty="0" smtClean="0">
                <a:solidFill>
                  <a:srgbClr val="000000"/>
                </a:solidFill>
              </a:rPr>
              <a:t>report</a:t>
            </a:r>
            <a:r>
              <a:rPr lang="en-GB" sz="1400" b="1" dirty="0" smtClean="0">
                <a:solidFill>
                  <a:srgbClr val="000000"/>
                </a:solidFill>
              </a:rPr>
              <a:t>’</a:t>
            </a:r>
            <a:endParaRPr sz="1400" b="1" dirty="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dirty="0">
                <a:solidFill>
                  <a:srgbClr val="000000"/>
                </a:solidFill>
              </a:rPr>
              <a:t>$1 billion in revenue in 2018</a:t>
            </a:r>
            <a:endParaRPr sz="1400" dirty="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dirty="0">
                <a:solidFill>
                  <a:srgbClr val="000000"/>
                </a:solidFill>
              </a:rPr>
              <a:t>$95 billion in 2025 (Goldman Sachs)</a:t>
            </a:r>
            <a:endParaRPr sz="1400" dirty="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dirty="0">
                <a:solidFill>
                  <a:srgbClr val="000000"/>
                </a:solidFill>
              </a:rPr>
              <a:t>$108 billion in 2021 (TechCrunch)</a:t>
            </a:r>
            <a:endParaRPr sz="1400" dirty="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dirty="0">
                <a:solidFill>
                  <a:srgbClr val="000000"/>
                </a:solidFill>
              </a:rPr>
              <a:t>$569 billion in 2025 (Citi)</a:t>
            </a:r>
            <a:endParaRPr sz="1400" dirty="0">
              <a:solidFill>
                <a:srgbClr val="000000"/>
              </a:solidFill>
            </a:endParaRPr>
          </a:p>
          <a:p>
            <a:pPr marL="0" lvl="0" indent="0" algn="l" rtl="0">
              <a:lnSpc>
                <a:spcPct val="100000"/>
              </a:lnSpc>
              <a:spcBef>
                <a:spcPts val="0"/>
              </a:spcBef>
              <a:spcAft>
                <a:spcPts val="0"/>
              </a:spcAft>
              <a:buNone/>
            </a:pPr>
            <a:endParaRPr sz="1400" dirty="0">
              <a:solidFill>
                <a:srgbClr val="000000"/>
              </a:solidFill>
            </a:endParaRPr>
          </a:p>
          <a:p>
            <a:pPr marL="0" lvl="0" indent="0">
              <a:lnSpc>
                <a:spcPct val="100000"/>
              </a:lnSpc>
              <a:buNone/>
            </a:pPr>
            <a:r>
              <a:rPr lang="en" sz="1400" dirty="0">
                <a:solidFill>
                  <a:srgbClr val="000000"/>
                </a:solidFill>
              </a:rPr>
              <a:t>2. Major UK government funding programme - </a:t>
            </a:r>
            <a:r>
              <a:rPr lang="en-GB" sz="1400" dirty="0">
                <a:solidFill>
                  <a:srgbClr val="000000"/>
                </a:solidFill>
              </a:rPr>
              <a:t>search</a:t>
            </a:r>
            <a:r>
              <a:rPr lang="en-GB" sz="1400" b="1" dirty="0">
                <a:solidFill>
                  <a:srgbClr val="000000"/>
                </a:solidFill>
              </a:rPr>
              <a:t> </a:t>
            </a:r>
            <a:r>
              <a:rPr lang="en-GB" sz="1400" b="1" dirty="0" smtClean="0">
                <a:solidFill>
                  <a:srgbClr val="000000"/>
                </a:solidFill>
              </a:rPr>
              <a:t>‘</a:t>
            </a:r>
            <a:r>
              <a:rPr lang="en" sz="1400" b="1" dirty="0" smtClean="0">
                <a:solidFill>
                  <a:srgbClr val="000000"/>
                </a:solidFill>
              </a:rPr>
              <a:t>UKRI</a:t>
            </a:r>
            <a:r>
              <a:rPr lang="en" sz="1400" dirty="0" smtClean="0">
                <a:solidFill>
                  <a:srgbClr val="000000"/>
                </a:solidFill>
              </a:rPr>
              <a:t> </a:t>
            </a:r>
            <a:r>
              <a:rPr lang="en" sz="1400" b="1" dirty="0">
                <a:solidFill>
                  <a:srgbClr val="000000"/>
                </a:solidFill>
              </a:rPr>
              <a:t>Audience of the </a:t>
            </a:r>
            <a:r>
              <a:rPr lang="en" sz="1400" b="1" dirty="0" smtClean="0">
                <a:solidFill>
                  <a:srgbClr val="000000"/>
                </a:solidFill>
              </a:rPr>
              <a:t>Future</a:t>
            </a:r>
            <a:r>
              <a:rPr lang="en-GB" sz="1400" b="1" dirty="0" smtClean="0">
                <a:solidFill>
                  <a:srgbClr val="000000"/>
                </a:solidFill>
              </a:rPr>
              <a:t>’</a:t>
            </a:r>
            <a:r>
              <a:rPr lang="en" sz="1400" dirty="0" smtClean="0">
                <a:solidFill>
                  <a:srgbClr val="000000"/>
                </a:solidFill>
              </a:rPr>
              <a:t> </a:t>
            </a:r>
            <a:endParaRPr sz="1400" dirty="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dirty="0">
                <a:solidFill>
                  <a:srgbClr val="000000"/>
                </a:solidFill>
              </a:rPr>
              <a:t>Industry Centre of Excellence (ICE) in Immersive Storytelling</a:t>
            </a:r>
            <a:endParaRPr sz="1400" dirty="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dirty="0">
                <a:solidFill>
                  <a:srgbClr val="000000"/>
                </a:solidFill>
              </a:rPr>
              <a:t>Demonstrator programme for immersive innovation</a:t>
            </a:r>
            <a:endParaRPr sz="14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86"/>
          <p:cNvPicPr preferRelativeResize="0"/>
          <p:nvPr/>
        </p:nvPicPr>
        <p:blipFill rotWithShape="1">
          <a:blip r:embed="rId3">
            <a:alphaModFix/>
          </a:blip>
          <a:srcRect/>
          <a:stretch/>
        </p:blipFill>
        <p:spPr>
          <a:xfrm>
            <a:off x="0" y="0"/>
            <a:ext cx="9406111" cy="51435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87"/>
          <p:cNvPicPr preferRelativeResize="0"/>
          <p:nvPr/>
        </p:nvPicPr>
        <p:blipFill rotWithShape="1">
          <a:blip r:embed="rId3">
            <a:alphaModFix/>
          </a:blip>
          <a:srcRect/>
          <a:stretch/>
        </p:blipFill>
        <p:spPr>
          <a:xfrm>
            <a:off x="0" y="0"/>
            <a:ext cx="9909495" cy="51435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88"/>
          <p:cNvPicPr preferRelativeResize="0"/>
          <p:nvPr/>
        </p:nvPicPr>
        <p:blipFill rotWithShape="1">
          <a:blip r:embed="rId3">
            <a:alphaModFix/>
          </a:blip>
          <a:srcRect/>
          <a:stretch/>
        </p:blipFill>
        <p:spPr>
          <a:xfrm>
            <a:off x="1149723" y="174803"/>
            <a:ext cx="7291310" cy="4101362"/>
          </a:xfrm>
          <a:prstGeom prst="rect">
            <a:avLst/>
          </a:prstGeom>
          <a:noFill/>
          <a:ln>
            <a:noFill/>
          </a:ln>
        </p:spPr>
      </p:pic>
      <p:sp>
        <p:nvSpPr>
          <p:cNvPr id="486" name="Google Shape;486;p88"/>
          <p:cNvSpPr/>
          <p:nvPr/>
        </p:nvSpPr>
        <p:spPr>
          <a:xfrm>
            <a:off x="3577099" y="4487750"/>
            <a:ext cx="5168700" cy="381000"/>
          </a:xfrm>
          <a:prstGeom prst="rect">
            <a:avLst/>
          </a:prstGeom>
          <a:noFill/>
          <a:ln>
            <a:noFill/>
          </a:ln>
        </p:spPr>
        <p:txBody>
          <a:bodyPr spcFirstLastPara="1" wrap="square" lIns="34275" tIns="17150" rIns="34275" bIns="17150" anchor="t" anchorCtr="0">
            <a:noAutofit/>
          </a:bodyPr>
          <a:lstStyle/>
          <a:p>
            <a:pPr marL="0" marR="0" lvl="0" indent="0" algn="ctr" rtl="0">
              <a:lnSpc>
                <a:spcPct val="100000"/>
              </a:lnSpc>
              <a:spcBef>
                <a:spcPts val="0"/>
              </a:spcBef>
              <a:spcAft>
                <a:spcPts val="0"/>
              </a:spcAft>
              <a:buClr>
                <a:srgbClr val="FFFFFF"/>
              </a:buClr>
              <a:buSzPts val="2300"/>
              <a:buFont typeface="Helvetica Neue Light"/>
              <a:buNone/>
            </a:pPr>
            <a:r>
              <a:rPr lang="en" sz="2300" b="1" i="0" u="none" strike="noStrike" cap="none">
                <a:solidFill>
                  <a:srgbClr val="FFFFFF"/>
                </a:solidFill>
                <a:latin typeface="Helvetica Neue Light"/>
                <a:ea typeface="Helvetica Neue Light"/>
                <a:cs typeface="Helvetica Neue Light"/>
                <a:sym typeface="Helvetica Neue Light"/>
              </a:rPr>
              <a:t>http://publications.beeldengeluid.nl</a:t>
            </a:r>
            <a:endParaRPr sz="2300" b="1" i="0" u="none" strike="noStrike" cap="none">
              <a:solidFill>
                <a:srgbClr val="FFFFFF"/>
              </a:solidFill>
              <a:latin typeface="Helvetica Neue Light"/>
              <a:ea typeface="Helvetica Neue Light"/>
              <a:cs typeface="Helvetica Neue Light"/>
              <a:sym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BD6EE"/>
        </a:solidFill>
        <a:effectLst/>
      </p:bgPr>
    </p:bg>
    <p:spTree>
      <p:nvGrpSpPr>
        <p:cNvPr id="1" name="Shape 491"/>
        <p:cNvGrpSpPr/>
        <p:nvPr/>
      </p:nvGrpSpPr>
      <p:grpSpPr>
        <a:xfrm>
          <a:off x="0" y="0"/>
          <a:ext cx="0" cy="0"/>
          <a:chOff x="0" y="0"/>
          <a:chExt cx="0" cy="0"/>
        </a:xfrm>
      </p:grpSpPr>
      <p:sp>
        <p:nvSpPr>
          <p:cNvPr id="492" name="Google Shape;492;p89"/>
          <p:cNvSpPr txBox="1">
            <a:spLocks noGrp="1"/>
          </p:cNvSpPr>
          <p:nvPr>
            <p:ph type="ctrTitle"/>
          </p:nvPr>
        </p:nvSpPr>
        <p:spPr>
          <a:xfrm>
            <a:off x="356016" y="605678"/>
            <a:ext cx="6858000" cy="17907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4100"/>
              <a:buFont typeface="Calibri"/>
              <a:buNone/>
            </a:pPr>
            <a:r>
              <a:rPr lang="en" sz="4100" b="0" i="1" u="none" strike="noStrike" cap="none">
                <a:solidFill>
                  <a:schemeClr val="dk1"/>
                </a:solidFill>
                <a:latin typeface="Calibri"/>
                <a:ea typeface="Calibri"/>
                <a:cs typeface="Calibri"/>
                <a:sym typeface="Calibri"/>
              </a:rPr>
              <a:t>Breathe</a:t>
            </a:r>
            <a:r>
              <a:rPr lang="en" sz="4100" b="0" i="0" u="none" strike="noStrike" cap="none">
                <a:solidFill>
                  <a:schemeClr val="dk1"/>
                </a:solidFill>
                <a:latin typeface="Calibri"/>
                <a:ea typeface="Calibri"/>
                <a:cs typeface="Calibri"/>
                <a:sym typeface="Calibri"/>
              </a:rPr>
              <a:t> </a:t>
            </a:r>
            <a:br>
              <a:rPr lang="en" sz="4100" b="0" i="0" u="none" strike="noStrike" cap="none">
                <a:solidFill>
                  <a:schemeClr val="dk1"/>
                </a:solidFill>
                <a:latin typeface="Calibri"/>
                <a:ea typeface="Calibri"/>
                <a:cs typeface="Calibri"/>
                <a:sym typeface="Calibri"/>
              </a:rPr>
            </a:br>
            <a:r>
              <a:rPr lang="en" sz="4100" b="0" i="0" u="none" strike="noStrike" cap="none">
                <a:solidFill>
                  <a:schemeClr val="dk1"/>
                </a:solidFill>
                <a:latin typeface="Calibri"/>
                <a:ea typeface="Calibri"/>
                <a:cs typeface="Calibri"/>
                <a:sym typeface="Calibri"/>
              </a:rPr>
              <a:t>A Ghost Story by Kate Pullinger </a:t>
            </a:r>
            <a:endParaRPr sz="1100"/>
          </a:p>
        </p:txBody>
      </p:sp>
      <p:sp>
        <p:nvSpPr>
          <p:cNvPr id="493" name="Google Shape;493;p89"/>
          <p:cNvSpPr txBox="1">
            <a:spLocks noGrp="1"/>
          </p:cNvSpPr>
          <p:nvPr>
            <p:ph type="subTitle" idx="1"/>
          </p:nvPr>
        </p:nvSpPr>
        <p:spPr>
          <a:xfrm>
            <a:off x="356015" y="2486897"/>
            <a:ext cx="7682198" cy="1241821"/>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000"/>
              <a:buFont typeface="Arial"/>
              <a:buNone/>
            </a:pPr>
            <a:r>
              <a:rPr lang="en" sz="2000" b="0" i="1" u="none" strike="noStrike" cap="none">
                <a:solidFill>
                  <a:schemeClr val="dk1"/>
                </a:solidFill>
                <a:latin typeface="Calibri"/>
                <a:ea typeface="Calibri"/>
                <a:cs typeface="Calibri"/>
                <a:sym typeface="Calibri"/>
              </a:rPr>
              <a:t>Caylin Smith, Legal Deposit Libraries Senior Project Manager </a:t>
            </a:r>
            <a:endParaRPr sz="1100"/>
          </a:p>
          <a:p>
            <a:pPr marL="0" marR="0" lvl="0" indent="0" algn="l" rtl="0">
              <a:lnSpc>
                <a:spcPct val="90000"/>
              </a:lnSpc>
              <a:spcBef>
                <a:spcPts val="800"/>
              </a:spcBef>
              <a:spcAft>
                <a:spcPts val="0"/>
              </a:spcAft>
              <a:buClr>
                <a:schemeClr val="dk1"/>
              </a:buClr>
              <a:buSzPts val="2000"/>
              <a:buFont typeface="Arial"/>
              <a:buNone/>
            </a:pPr>
            <a:r>
              <a:rPr lang="en" sz="2000" b="0" i="1" u="none" strike="noStrike" cap="none">
                <a:solidFill>
                  <a:schemeClr val="dk1"/>
                </a:solidFill>
                <a:latin typeface="Calibri"/>
                <a:ea typeface="Calibri"/>
                <a:cs typeface="Calibri"/>
                <a:sym typeface="Calibri"/>
              </a:rPr>
              <a:t>No Time to Wait, BFI, London, October 25</a:t>
            </a:r>
            <a:r>
              <a:rPr lang="en" sz="2000" b="0" i="1" u="none" strike="noStrike" cap="none" baseline="30000">
                <a:solidFill>
                  <a:schemeClr val="dk1"/>
                </a:solidFill>
                <a:latin typeface="Calibri"/>
                <a:ea typeface="Calibri"/>
                <a:cs typeface="Calibri"/>
                <a:sym typeface="Calibri"/>
              </a:rPr>
              <a:t>th</a:t>
            </a:r>
            <a:r>
              <a:rPr lang="en" sz="2000" b="0" i="1" u="none" strike="noStrike" cap="none">
                <a:solidFill>
                  <a:schemeClr val="dk1"/>
                </a:solidFill>
                <a:latin typeface="Calibri"/>
                <a:ea typeface="Calibri"/>
                <a:cs typeface="Calibri"/>
                <a:sym typeface="Calibri"/>
              </a:rPr>
              <a:t> 2018 </a:t>
            </a:r>
            <a:endParaRPr sz="1100"/>
          </a:p>
          <a:p>
            <a:pPr marL="0" marR="0" lvl="0" indent="0" algn="ctr" rtl="0">
              <a:lnSpc>
                <a:spcPct val="90000"/>
              </a:lnSpc>
              <a:spcBef>
                <a:spcPts val="80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4" name="Google Shape;494;p89"/>
          <p:cNvSpPr/>
          <p:nvPr/>
        </p:nvSpPr>
        <p:spPr>
          <a:xfrm>
            <a:off x="0" y="3728718"/>
            <a:ext cx="9144000" cy="1414782"/>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495" name="Google Shape;495;p89"/>
          <p:cNvPicPr preferRelativeResize="0"/>
          <p:nvPr/>
        </p:nvPicPr>
        <p:blipFill rotWithShape="1">
          <a:blip r:embed="rId3">
            <a:alphaModFix/>
          </a:blip>
          <a:srcRect/>
          <a:stretch/>
        </p:blipFill>
        <p:spPr>
          <a:xfrm>
            <a:off x="162455" y="3953396"/>
            <a:ext cx="1015253" cy="1015253"/>
          </a:xfrm>
          <a:prstGeom prst="rect">
            <a:avLst/>
          </a:prstGeom>
          <a:noFill/>
          <a:ln>
            <a:noFill/>
          </a:ln>
        </p:spPr>
      </p:pic>
      <p:pic>
        <p:nvPicPr>
          <p:cNvPr id="496" name="Google Shape;496;p89"/>
          <p:cNvPicPr preferRelativeResize="0"/>
          <p:nvPr/>
        </p:nvPicPr>
        <p:blipFill rotWithShape="1">
          <a:blip r:embed="rId4">
            <a:alphaModFix/>
          </a:blip>
          <a:srcRect/>
          <a:stretch/>
        </p:blipFill>
        <p:spPr>
          <a:xfrm>
            <a:off x="4433261" y="3983665"/>
            <a:ext cx="1106523" cy="719350"/>
          </a:xfrm>
          <a:prstGeom prst="rect">
            <a:avLst/>
          </a:prstGeom>
          <a:noFill/>
          <a:ln>
            <a:noFill/>
          </a:ln>
        </p:spPr>
      </p:pic>
      <p:pic>
        <p:nvPicPr>
          <p:cNvPr id="497" name="Google Shape;497;p89"/>
          <p:cNvPicPr preferRelativeResize="0"/>
          <p:nvPr/>
        </p:nvPicPr>
        <p:blipFill rotWithShape="1">
          <a:blip r:embed="rId5">
            <a:alphaModFix/>
          </a:blip>
          <a:srcRect/>
          <a:stretch/>
        </p:blipFill>
        <p:spPr>
          <a:xfrm>
            <a:off x="5917487" y="3983665"/>
            <a:ext cx="1296529" cy="502177"/>
          </a:xfrm>
          <a:prstGeom prst="rect">
            <a:avLst/>
          </a:prstGeom>
          <a:noFill/>
          <a:ln>
            <a:noFill/>
          </a:ln>
        </p:spPr>
      </p:pic>
      <p:pic>
        <p:nvPicPr>
          <p:cNvPr id="498" name="Google Shape;498;p89"/>
          <p:cNvPicPr preferRelativeResize="0"/>
          <p:nvPr/>
        </p:nvPicPr>
        <p:blipFill rotWithShape="1">
          <a:blip r:embed="rId6">
            <a:alphaModFix/>
          </a:blip>
          <a:srcRect/>
          <a:stretch/>
        </p:blipFill>
        <p:spPr>
          <a:xfrm>
            <a:off x="3056951" y="3953396"/>
            <a:ext cx="832843" cy="779887"/>
          </a:xfrm>
          <a:prstGeom prst="rect">
            <a:avLst/>
          </a:prstGeom>
          <a:noFill/>
          <a:ln>
            <a:noFill/>
          </a:ln>
        </p:spPr>
      </p:pic>
      <p:pic>
        <p:nvPicPr>
          <p:cNvPr id="499" name="Google Shape;499;p89"/>
          <p:cNvPicPr preferRelativeResize="0"/>
          <p:nvPr/>
        </p:nvPicPr>
        <p:blipFill rotWithShape="1">
          <a:blip r:embed="rId7">
            <a:alphaModFix/>
          </a:blip>
          <a:srcRect/>
          <a:stretch/>
        </p:blipFill>
        <p:spPr>
          <a:xfrm>
            <a:off x="1340162" y="4047535"/>
            <a:ext cx="1286107" cy="591609"/>
          </a:xfrm>
          <a:prstGeom prst="rect">
            <a:avLst/>
          </a:prstGeom>
          <a:noFill/>
          <a:ln>
            <a:noFill/>
          </a:ln>
        </p:spPr>
      </p:pic>
      <p:pic>
        <p:nvPicPr>
          <p:cNvPr id="500" name="Google Shape;500;p89"/>
          <p:cNvPicPr preferRelativeResize="0"/>
          <p:nvPr/>
        </p:nvPicPr>
        <p:blipFill rotWithShape="1">
          <a:blip r:embed="rId8">
            <a:alphaModFix/>
          </a:blip>
          <a:srcRect/>
          <a:stretch/>
        </p:blipFill>
        <p:spPr>
          <a:xfrm>
            <a:off x="7687256" y="4004141"/>
            <a:ext cx="1181982" cy="55079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BD6EE"/>
        </a:solidFill>
        <a:effectLst/>
      </p:bgPr>
    </p:bg>
    <p:spTree>
      <p:nvGrpSpPr>
        <p:cNvPr id="1" name="Shape 504"/>
        <p:cNvGrpSpPr/>
        <p:nvPr/>
      </p:nvGrpSpPr>
      <p:grpSpPr>
        <a:xfrm>
          <a:off x="0" y="0"/>
          <a:ext cx="0" cy="0"/>
          <a:chOff x="0" y="0"/>
          <a:chExt cx="0" cy="0"/>
        </a:xfrm>
      </p:grpSpPr>
      <p:sp>
        <p:nvSpPr>
          <p:cNvPr id="505" name="Google Shape;505;p90"/>
          <p:cNvSpPr txBox="1">
            <a:spLocks noGrp="1"/>
          </p:cNvSpPr>
          <p:nvPr>
            <p:ph type="title"/>
          </p:nvPr>
        </p:nvSpPr>
        <p:spPr>
          <a:xfrm>
            <a:off x="476250" y="-30956"/>
            <a:ext cx="7886700" cy="994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 sz="3600" b="0" i="0" u="none" strike="noStrike" cap="none">
                <a:solidFill>
                  <a:schemeClr val="dk1"/>
                </a:solidFill>
                <a:latin typeface="Calibri"/>
                <a:ea typeface="Calibri"/>
                <a:cs typeface="Calibri"/>
                <a:sym typeface="Calibri"/>
              </a:rPr>
              <a:t>Outline </a:t>
            </a:r>
            <a:endParaRPr sz="1100"/>
          </a:p>
        </p:txBody>
      </p:sp>
      <p:sp>
        <p:nvSpPr>
          <p:cNvPr id="506" name="Google Shape;506;p90"/>
          <p:cNvSpPr txBox="1">
            <a:spLocks noGrp="1"/>
          </p:cNvSpPr>
          <p:nvPr>
            <p:ph type="body" idx="1"/>
          </p:nvPr>
        </p:nvSpPr>
        <p:spPr>
          <a:xfrm>
            <a:off x="476250" y="759618"/>
            <a:ext cx="4800600" cy="3459900"/>
          </a:xfrm>
          <a:prstGeom prst="rect">
            <a:avLst/>
          </a:prstGeom>
          <a:noFill/>
          <a:ln>
            <a:noFill/>
          </a:ln>
        </p:spPr>
        <p:txBody>
          <a:bodyPr spcFirstLastPara="1" wrap="square" lIns="68575" tIns="34275" rIns="68575" bIns="34275" anchor="t" anchorCtr="0">
            <a:noAutofit/>
          </a:bodyPr>
          <a:lstStyle/>
          <a:p>
            <a:pPr marL="177800" marR="0" lvl="0" indent="-184150" algn="l" rtl="0">
              <a:lnSpc>
                <a:spcPct val="90000"/>
              </a:lnSpc>
              <a:spcBef>
                <a:spcPts val="0"/>
              </a:spcBef>
              <a:spcAft>
                <a:spcPts val="0"/>
              </a:spcAft>
              <a:buClr>
                <a:schemeClr val="dk1"/>
              </a:buClr>
              <a:buSzPts val="2300"/>
              <a:buFont typeface="Arial"/>
              <a:buChar char="●"/>
            </a:pPr>
            <a:r>
              <a:rPr lang="en" sz="2300" b="0" i="0" u="none" strike="noStrike" cap="none">
                <a:solidFill>
                  <a:schemeClr val="dk1"/>
                </a:solidFill>
                <a:latin typeface="Calibri"/>
                <a:ea typeface="Calibri"/>
                <a:cs typeface="Calibri"/>
                <a:sym typeface="Calibri"/>
              </a:rPr>
              <a:t>Context</a:t>
            </a:r>
            <a:endParaRPr sz="1100"/>
          </a:p>
          <a:p>
            <a:pPr marL="520700" marR="0" lvl="1" indent="-177800" algn="l" rtl="0">
              <a:lnSpc>
                <a:spcPct val="90000"/>
              </a:lnSpc>
              <a:spcBef>
                <a:spcPts val="400"/>
              </a:spcBef>
              <a:spcAft>
                <a:spcPts val="0"/>
              </a:spcAft>
              <a:buClr>
                <a:schemeClr val="dk1"/>
              </a:buClr>
              <a:buSzPts val="2000"/>
              <a:buFont typeface="Courier New"/>
              <a:buChar char="○"/>
            </a:pPr>
            <a:r>
              <a:rPr lang="en" sz="2000" b="0" i="0" u="none" strike="noStrike" cap="none">
                <a:solidFill>
                  <a:schemeClr val="dk1"/>
                </a:solidFill>
                <a:latin typeface="Calibri"/>
                <a:ea typeface="Calibri"/>
                <a:cs typeface="Calibri"/>
                <a:sym typeface="Calibri"/>
              </a:rPr>
              <a:t>UK Non-Print Legal Deposit </a:t>
            </a:r>
            <a:endParaRPr sz="1100"/>
          </a:p>
          <a:p>
            <a:pPr marL="520700" marR="0" lvl="1" indent="-177800" algn="l" rtl="0">
              <a:lnSpc>
                <a:spcPct val="90000"/>
              </a:lnSpc>
              <a:spcBef>
                <a:spcPts val="400"/>
              </a:spcBef>
              <a:spcAft>
                <a:spcPts val="0"/>
              </a:spcAft>
              <a:buClr>
                <a:schemeClr val="dk1"/>
              </a:buClr>
              <a:buSzPts val="2000"/>
              <a:buFont typeface="Courier New"/>
              <a:buChar char="○"/>
            </a:pPr>
            <a:r>
              <a:rPr lang="en" sz="2000" b="0" i="0" u="none" strike="noStrike" cap="none">
                <a:solidFill>
                  <a:schemeClr val="dk1"/>
                </a:solidFill>
                <a:latin typeface="Calibri"/>
                <a:ea typeface="Calibri"/>
                <a:cs typeface="Calibri"/>
                <a:sym typeface="Calibri"/>
              </a:rPr>
              <a:t>Emerging Formats project</a:t>
            </a:r>
            <a:endParaRPr sz="1100"/>
          </a:p>
          <a:p>
            <a:pPr marL="177800" marR="0" lvl="0" indent="-184150" algn="l" rtl="0">
              <a:lnSpc>
                <a:spcPct val="90000"/>
              </a:lnSpc>
              <a:spcBef>
                <a:spcPts val="800"/>
              </a:spcBef>
              <a:spcAft>
                <a:spcPts val="0"/>
              </a:spcAft>
              <a:buClr>
                <a:schemeClr val="dk1"/>
              </a:buClr>
              <a:buSzPts val="2300"/>
              <a:buFont typeface="Arial"/>
              <a:buChar char="●"/>
            </a:pPr>
            <a:r>
              <a:rPr lang="en" sz="2300" b="0" i="0" u="none" strike="noStrike" cap="none">
                <a:solidFill>
                  <a:schemeClr val="dk1"/>
                </a:solidFill>
                <a:latin typeface="Calibri"/>
                <a:ea typeface="Calibri"/>
                <a:cs typeface="Calibri"/>
                <a:sym typeface="Calibri"/>
              </a:rPr>
              <a:t>About </a:t>
            </a:r>
            <a:r>
              <a:rPr lang="en" sz="2300" b="0" i="1" u="none" strike="noStrike" cap="none">
                <a:solidFill>
                  <a:schemeClr val="dk1"/>
                </a:solidFill>
                <a:latin typeface="Calibri"/>
                <a:ea typeface="Calibri"/>
                <a:cs typeface="Calibri"/>
                <a:sym typeface="Calibri"/>
              </a:rPr>
              <a:t>Breathe</a:t>
            </a:r>
            <a:endParaRPr sz="2300" b="0" i="1" u="none" strike="noStrike" cap="none">
              <a:solidFill>
                <a:schemeClr val="dk1"/>
              </a:solidFill>
              <a:latin typeface="Calibri"/>
              <a:ea typeface="Calibri"/>
              <a:cs typeface="Calibri"/>
              <a:sym typeface="Calibri"/>
            </a:endParaRPr>
          </a:p>
          <a:p>
            <a:pPr marL="520700" marR="0" lvl="1" indent="-177800" algn="l" rtl="0">
              <a:lnSpc>
                <a:spcPct val="90000"/>
              </a:lnSpc>
              <a:spcBef>
                <a:spcPts val="800"/>
              </a:spcBef>
              <a:spcAft>
                <a:spcPts val="0"/>
              </a:spcAft>
              <a:buClr>
                <a:schemeClr val="dk1"/>
              </a:buClr>
              <a:buSzPts val="2000"/>
              <a:buFont typeface="Courier New"/>
              <a:buChar char="○"/>
            </a:pPr>
            <a:r>
              <a:rPr lang="en" sz="2000" u="sng">
                <a:solidFill>
                  <a:srgbClr val="0000FF"/>
                </a:solidFill>
                <a:hlinkClick r:id="rId3"/>
              </a:rPr>
              <a:t>https://breathe-story.com/</a:t>
            </a:r>
            <a:r>
              <a:rPr lang="en" sz="2000"/>
              <a:t> </a:t>
            </a:r>
            <a:endParaRPr sz="2000" i="1"/>
          </a:p>
          <a:p>
            <a:pPr marL="177800" marR="0" lvl="0" indent="-184150" algn="l" rtl="0">
              <a:lnSpc>
                <a:spcPct val="90000"/>
              </a:lnSpc>
              <a:spcBef>
                <a:spcPts val="800"/>
              </a:spcBef>
              <a:spcAft>
                <a:spcPts val="0"/>
              </a:spcAft>
              <a:buClr>
                <a:schemeClr val="dk1"/>
              </a:buClr>
              <a:buSzPts val="2300"/>
              <a:buFont typeface="Arial"/>
              <a:buChar char="●"/>
            </a:pPr>
            <a:r>
              <a:rPr lang="en" sz="2300" b="0" i="0" u="none" strike="noStrike" cap="none">
                <a:solidFill>
                  <a:schemeClr val="dk1"/>
                </a:solidFill>
                <a:latin typeface="Calibri"/>
                <a:ea typeface="Calibri"/>
                <a:cs typeface="Calibri"/>
                <a:sym typeface="Calibri"/>
              </a:rPr>
              <a:t>Capturing</a:t>
            </a:r>
            <a:r>
              <a:rPr lang="en" sz="2300" b="0" i="1" u="none" strike="noStrike" cap="none">
                <a:solidFill>
                  <a:schemeClr val="dk1"/>
                </a:solidFill>
                <a:latin typeface="Calibri"/>
                <a:ea typeface="Calibri"/>
                <a:cs typeface="Calibri"/>
                <a:sym typeface="Calibri"/>
              </a:rPr>
              <a:t> Breathe </a:t>
            </a:r>
            <a:r>
              <a:rPr lang="en" sz="2300" b="0" i="0" u="none" strike="noStrike" cap="none">
                <a:solidFill>
                  <a:schemeClr val="dk1"/>
                </a:solidFill>
                <a:latin typeface="Calibri"/>
                <a:ea typeface="Calibri"/>
                <a:cs typeface="Calibri"/>
                <a:sym typeface="Calibri"/>
              </a:rPr>
              <a:t>using web archiving tools</a:t>
            </a:r>
            <a:endParaRPr sz="1100"/>
          </a:p>
          <a:p>
            <a:pPr marL="520700" marR="0" lvl="1" indent="-184150" algn="l" rtl="0">
              <a:lnSpc>
                <a:spcPct val="90000"/>
              </a:lnSpc>
              <a:spcBef>
                <a:spcPts val="400"/>
              </a:spcBef>
              <a:spcAft>
                <a:spcPts val="0"/>
              </a:spcAft>
              <a:buClr>
                <a:schemeClr val="dk1"/>
              </a:buClr>
              <a:buSzPts val="2300"/>
              <a:buFont typeface="Arial"/>
              <a:buChar char="○"/>
            </a:pPr>
            <a:r>
              <a:rPr lang="en" sz="2300" b="0" i="0" u="none" strike="noStrike" cap="none">
                <a:solidFill>
                  <a:schemeClr val="dk1"/>
                </a:solidFill>
                <a:latin typeface="Calibri"/>
                <a:ea typeface="Calibri"/>
                <a:cs typeface="Calibri"/>
                <a:sym typeface="Calibri"/>
              </a:rPr>
              <a:t>Heritrix</a:t>
            </a:r>
            <a:endParaRPr sz="1100"/>
          </a:p>
          <a:p>
            <a:pPr marL="520700" marR="0" lvl="1" indent="-184150" algn="l" rtl="0">
              <a:lnSpc>
                <a:spcPct val="90000"/>
              </a:lnSpc>
              <a:spcBef>
                <a:spcPts val="400"/>
              </a:spcBef>
              <a:spcAft>
                <a:spcPts val="0"/>
              </a:spcAft>
              <a:buClr>
                <a:schemeClr val="dk1"/>
              </a:buClr>
              <a:buSzPts val="2300"/>
              <a:buFont typeface="Arial"/>
              <a:buChar char="○"/>
            </a:pPr>
            <a:r>
              <a:rPr lang="en" sz="2300" b="0" i="0" u="none" strike="noStrike" cap="none">
                <a:solidFill>
                  <a:schemeClr val="dk1"/>
                </a:solidFill>
                <a:latin typeface="Calibri"/>
                <a:ea typeface="Calibri"/>
                <a:cs typeface="Calibri"/>
                <a:sym typeface="Calibri"/>
              </a:rPr>
              <a:t>Web</a:t>
            </a:r>
            <a:r>
              <a:rPr lang="en" sz="2300"/>
              <a:t>r</a:t>
            </a:r>
            <a:r>
              <a:rPr lang="en" sz="2300" b="0" i="0" u="none" strike="noStrike" cap="none">
                <a:solidFill>
                  <a:schemeClr val="dk1"/>
                </a:solidFill>
                <a:latin typeface="Calibri"/>
                <a:ea typeface="Calibri"/>
                <a:cs typeface="Calibri"/>
                <a:sym typeface="Calibri"/>
              </a:rPr>
              <a:t>ecorder </a:t>
            </a:r>
            <a:endParaRPr sz="1100"/>
          </a:p>
          <a:p>
            <a:pPr marL="520700" marR="0" lvl="0" indent="0" algn="l" rtl="0">
              <a:lnSpc>
                <a:spcPct val="90000"/>
              </a:lnSpc>
              <a:spcBef>
                <a:spcPts val="800"/>
              </a:spcBef>
              <a:spcAft>
                <a:spcPts val="0"/>
              </a:spcAft>
              <a:buNone/>
            </a:pPr>
            <a:endParaRPr sz="2100" b="0" i="0" u="none" strike="noStrike" cap="none">
              <a:solidFill>
                <a:schemeClr val="dk1"/>
              </a:solidFill>
              <a:latin typeface="Calibri"/>
              <a:ea typeface="Calibri"/>
              <a:cs typeface="Calibri"/>
              <a:sym typeface="Calibri"/>
            </a:endParaRPr>
          </a:p>
        </p:txBody>
      </p:sp>
      <p:pic>
        <p:nvPicPr>
          <p:cNvPr id="507" name="Google Shape;507;p90"/>
          <p:cNvPicPr preferRelativeResize="0"/>
          <p:nvPr/>
        </p:nvPicPr>
        <p:blipFill>
          <a:blip r:embed="rId4">
            <a:alphaModFix/>
          </a:blip>
          <a:stretch>
            <a:fillRect/>
          </a:stretch>
        </p:blipFill>
        <p:spPr>
          <a:xfrm>
            <a:off x="5043200" y="477225"/>
            <a:ext cx="3263950" cy="435194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BD6EE"/>
        </a:solidFill>
        <a:effectLst/>
      </p:bgPr>
    </p:bg>
    <p:spTree>
      <p:nvGrpSpPr>
        <p:cNvPr id="1" name="Shape 512"/>
        <p:cNvGrpSpPr/>
        <p:nvPr/>
      </p:nvGrpSpPr>
      <p:grpSpPr>
        <a:xfrm>
          <a:off x="0" y="0"/>
          <a:ext cx="0" cy="0"/>
          <a:chOff x="0" y="0"/>
          <a:chExt cx="0" cy="0"/>
        </a:xfrm>
      </p:grpSpPr>
      <p:sp>
        <p:nvSpPr>
          <p:cNvPr id="513" name="Google Shape;513;p91"/>
          <p:cNvSpPr txBox="1">
            <a:spLocks noGrp="1"/>
          </p:cNvSpPr>
          <p:nvPr>
            <p:ph type="title"/>
          </p:nvPr>
        </p:nvSpPr>
        <p:spPr>
          <a:xfrm>
            <a:off x="325465" y="-41288"/>
            <a:ext cx="7886700" cy="994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 sz="3000" b="0" i="0" u="none" strike="noStrike" cap="none">
                <a:solidFill>
                  <a:schemeClr val="dk1"/>
                </a:solidFill>
                <a:latin typeface="Calibri"/>
                <a:ea typeface="Calibri"/>
                <a:cs typeface="Calibri"/>
                <a:sym typeface="Calibri"/>
              </a:rPr>
              <a:t>UK Non-Print Legal Deposit </a:t>
            </a:r>
            <a:endParaRPr sz="3000"/>
          </a:p>
        </p:txBody>
      </p:sp>
      <p:sp>
        <p:nvSpPr>
          <p:cNvPr id="514" name="Google Shape;514;p91"/>
          <p:cNvSpPr txBox="1">
            <a:spLocks noGrp="1"/>
          </p:cNvSpPr>
          <p:nvPr>
            <p:ph type="body" idx="1"/>
          </p:nvPr>
        </p:nvSpPr>
        <p:spPr>
          <a:xfrm>
            <a:off x="325465" y="800484"/>
            <a:ext cx="8636400" cy="3875400"/>
          </a:xfrm>
          <a:prstGeom prst="rect">
            <a:avLst/>
          </a:prstGeom>
          <a:noFill/>
          <a:ln>
            <a:noFill/>
          </a:ln>
        </p:spPr>
        <p:txBody>
          <a:bodyPr spcFirstLastPara="1" wrap="square" lIns="68575" tIns="34275" rIns="68575" bIns="34275" anchor="t" anchorCtr="0">
            <a:noAutofit/>
          </a:bodyPr>
          <a:lstStyle/>
          <a:p>
            <a:pPr marL="177800" marR="0" lvl="0" indent="-139700" algn="l" rtl="0">
              <a:lnSpc>
                <a:spcPct val="90000"/>
              </a:lnSpc>
              <a:spcBef>
                <a:spcPts val="0"/>
              </a:spcBef>
              <a:spcAft>
                <a:spcPts val="0"/>
              </a:spcAft>
              <a:buClr>
                <a:schemeClr val="dk1"/>
              </a:buClr>
              <a:buSzPts val="1800"/>
              <a:buFont typeface="Arial"/>
              <a:buChar char="●"/>
            </a:pPr>
            <a:r>
              <a:rPr lang="en" sz="1800" b="0" i="0" u="none" strike="noStrike" cap="none">
                <a:solidFill>
                  <a:schemeClr val="dk1"/>
                </a:solidFill>
                <a:latin typeface="Calibri"/>
                <a:ea typeface="Calibri"/>
                <a:cs typeface="Calibri"/>
                <a:sym typeface="Calibri"/>
              </a:rPr>
              <a:t>Legal Deposit has existed in the UK in some form since 1662</a:t>
            </a:r>
            <a:endParaRPr sz="1800"/>
          </a:p>
          <a:p>
            <a:pPr marL="177800" marR="0" lvl="0" indent="-139700" algn="l" rtl="0">
              <a:lnSpc>
                <a:spcPct val="90000"/>
              </a:lnSpc>
              <a:spcBef>
                <a:spcPts val="800"/>
              </a:spcBef>
              <a:spcAft>
                <a:spcPts val="0"/>
              </a:spcAft>
              <a:buClr>
                <a:schemeClr val="dk1"/>
              </a:buClr>
              <a:buSzPts val="1800"/>
              <a:buFont typeface="Arial"/>
              <a:buChar char="●"/>
            </a:pPr>
            <a:r>
              <a:rPr lang="en" sz="1800" b="0" i="0" u="none" strike="noStrike" cap="none">
                <a:solidFill>
                  <a:schemeClr val="dk1"/>
                </a:solidFill>
                <a:latin typeface="Calibri"/>
                <a:ea typeface="Calibri"/>
                <a:cs typeface="Calibri"/>
                <a:sym typeface="Calibri"/>
              </a:rPr>
              <a:t>The Legal Deposit Libraries Act 2003 </a:t>
            </a:r>
            <a:endParaRPr sz="1800" b="0" i="0" u="none" strike="noStrike" cap="none">
              <a:solidFill>
                <a:schemeClr val="dk1"/>
              </a:solidFill>
              <a:latin typeface="Calibri"/>
              <a:ea typeface="Calibri"/>
              <a:cs typeface="Calibri"/>
              <a:sym typeface="Calibri"/>
            </a:endParaRPr>
          </a:p>
          <a:p>
            <a:pPr marL="520700" marR="0" lvl="1" indent="-177800" algn="l" rtl="0">
              <a:lnSpc>
                <a:spcPct val="90000"/>
              </a:lnSpc>
              <a:spcBef>
                <a:spcPts val="0"/>
              </a:spcBef>
              <a:spcAft>
                <a:spcPts val="0"/>
              </a:spcAft>
              <a:buSzPts val="1800"/>
              <a:buChar char="○"/>
            </a:pPr>
            <a:r>
              <a:rPr lang="en"/>
              <a:t>1 copy of a publication sent to the British Library and any of the other libraries that claim it</a:t>
            </a:r>
            <a:endParaRPr/>
          </a:p>
          <a:p>
            <a:pPr marL="177800" marR="0" lvl="0" indent="-139700" algn="l" rtl="0">
              <a:lnSpc>
                <a:spcPct val="90000"/>
              </a:lnSpc>
              <a:spcBef>
                <a:spcPts val="800"/>
              </a:spcBef>
              <a:spcAft>
                <a:spcPts val="0"/>
              </a:spcAft>
              <a:buClr>
                <a:schemeClr val="dk1"/>
              </a:buClr>
              <a:buSzPts val="1800"/>
              <a:buFont typeface="Arial"/>
              <a:buChar char="●"/>
            </a:pPr>
            <a:r>
              <a:rPr lang="en" sz="1800" b="0" i="0" u="none" strike="noStrike" cap="none">
                <a:solidFill>
                  <a:schemeClr val="dk1"/>
                </a:solidFill>
                <a:latin typeface="Calibri"/>
                <a:ea typeface="Calibri"/>
                <a:cs typeface="Calibri"/>
                <a:sym typeface="Calibri"/>
              </a:rPr>
              <a:t>The Legal Deposit Libraries (Non-Print Works) Regulations 2013 </a:t>
            </a:r>
            <a:endParaRPr sz="1800" b="0" i="0" u="none" strike="noStrike" cap="none">
              <a:solidFill>
                <a:schemeClr val="dk1"/>
              </a:solidFill>
              <a:latin typeface="Calibri"/>
              <a:ea typeface="Calibri"/>
              <a:cs typeface="Calibri"/>
              <a:sym typeface="Calibri"/>
            </a:endParaRPr>
          </a:p>
          <a:p>
            <a:pPr marL="520700" marR="0" lvl="1" indent="-177800" algn="l" rtl="0">
              <a:lnSpc>
                <a:spcPct val="90000"/>
              </a:lnSpc>
              <a:spcBef>
                <a:spcPts val="800"/>
              </a:spcBef>
              <a:spcAft>
                <a:spcPts val="0"/>
              </a:spcAft>
              <a:buSzPts val="1800"/>
              <a:buChar char="○"/>
            </a:pPr>
            <a:r>
              <a:rPr lang="en"/>
              <a:t>Allowed the libraries to collect publications created in digital formats</a:t>
            </a:r>
            <a:endParaRPr/>
          </a:p>
          <a:p>
            <a:pPr marL="520700" marR="0" lvl="1" indent="-177800" algn="l" rtl="0">
              <a:lnSpc>
                <a:spcPct val="90000"/>
              </a:lnSpc>
              <a:spcBef>
                <a:spcPts val="800"/>
              </a:spcBef>
              <a:spcAft>
                <a:spcPts val="0"/>
              </a:spcAft>
              <a:buSzPts val="1800"/>
              <a:buChar char="○"/>
            </a:pPr>
            <a:r>
              <a:rPr lang="en"/>
              <a:t>Publishers must deposit a digital file that is suitable for long-term preservation</a:t>
            </a:r>
            <a:endParaRPr/>
          </a:p>
          <a:p>
            <a:pPr marL="177800" marR="0" lvl="0" indent="-139700" algn="l" rtl="0">
              <a:lnSpc>
                <a:spcPct val="90000"/>
              </a:lnSpc>
              <a:spcBef>
                <a:spcPts val="800"/>
              </a:spcBef>
              <a:spcAft>
                <a:spcPts val="0"/>
              </a:spcAft>
              <a:buClr>
                <a:schemeClr val="dk1"/>
              </a:buClr>
              <a:buSzPts val="1800"/>
              <a:buFont typeface="Arial"/>
              <a:buChar char="●"/>
            </a:pPr>
            <a:r>
              <a:rPr lang="en" sz="1800" b="0" i="0" u="none" strike="noStrike" cap="none">
                <a:solidFill>
                  <a:schemeClr val="dk1"/>
                </a:solidFill>
                <a:latin typeface="Calibri"/>
                <a:ea typeface="Calibri"/>
                <a:cs typeface="Calibri"/>
                <a:sym typeface="Calibri"/>
              </a:rPr>
              <a:t>Currently collect eBooks (EPUB and PDF), eJournals (PDF), maps (raster and vector formats), notated music (PDF), and the UK web domain (WARC)</a:t>
            </a:r>
            <a:endParaRPr sz="1800"/>
          </a:p>
          <a:p>
            <a:pPr marL="177800" marR="0" lvl="0" indent="-139700" algn="l" rtl="0">
              <a:lnSpc>
                <a:spcPct val="90000"/>
              </a:lnSpc>
              <a:spcBef>
                <a:spcPts val="800"/>
              </a:spcBef>
              <a:spcAft>
                <a:spcPts val="0"/>
              </a:spcAft>
              <a:buClr>
                <a:schemeClr val="dk1"/>
              </a:buClr>
              <a:buSzPts val="1800"/>
              <a:buFont typeface="Arial"/>
              <a:buChar char="●"/>
            </a:pPr>
            <a:r>
              <a:rPr lang="en" sz="1800" b="0" i="0" u="none" strike="noStrike" cap="none">
                <a:solidFill>
                  <a:schemeClr val="dk1"/>
                </a:solidFill>
                <a:latin typeface="Calibri"/>
                <a:ea typeface="Calibri"/>
                <a:cs typeface="Calibri"/>
                <a:sym typeface="Calibri"/>
              </a:rPr>
              <a:t>Preserved within the British Library’s digital repository </a:t>
            </a:r>
            <a:endParaRPr sz="1800"/>
          </a:p>
          <a:p>
            <a:pPr marL="177800" marR="0" lvl="0" indent="-139700" algn="l" rtl="0">
              <a:lnSpc>
                <a:spcPct val="90000"/>
              </a:lnSpc>
              <a:spcBef>
                <a:spcPts val="800"/>
              </a:spcBef>
              <a:spcAft>
                <a:spcPts val="0"/>
              </a:spcAft>
              <a:buClr>
                <a:schemeClr val="dk1"/>
              </a:buClr>
              <a:buSzPts val="1800"/>
              <a:buFont typeface="Arial"/>
              <a:buChar char="●"/>
            </a:pPr>
            <a:r>
              <a:rPr lang="en" sz="1800" b="0" i="0" u="none" strike="noStrike" cap="none">
                <a:solidFill>
                  <a:schemeClr val="dk1"/>
                </a:solidFill>
                <a:latin typeface="Calibri"/>
                <a:ea typeface="Calibri"/>
                <a:cs typeface="Calibri"/>
                <a:sym typeface="Calibri"/>
              </a:rPr>
              <a:t>Access provided onsite on designated desktop terminals at each LDL</a:t>
            </a:r>
            <a:endParaRPr sz="1800"/>
          </a:p>
          <a:p>
            <a:pPr marL="342900" marR="0" lvl="1" indent="0" algn="l" rtl="0">
              <a:lnSpc>
                <a:spcPct val="90000"/>
              </a:lnSpc>
              <a:spcBef>
                <a:spcPts val="40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BD6EE"/>
        </a:solidFill>
        <a:effectLst/>
      </p:bgPr>
    </p:bg>
    <p:spTree>
      <p:nvGrpSpPr>
        <p:cNvPr id="1" name="Shape 518"/>
        <p:cNvGrpSpPr/>
        <p:nvPr/>
      </p:nvGrpSpPr>
      <p:grpSpPr>
        <a:xfrm>
          <a:off x="0" y="0"/>
          <a:ext cx="0" cy="0"/>
          <a:chOff x="0" y="0"/>
          <a:chExt cx="0" cy="0"/>
        </a:xfrm>
      </p:grpSpPr>
      <p:sp>
        <p:nvSpPr>
          <p:cNvPr id="519" name="Google Shape;519;p92"/>
          <p:cNvSpPr txBox="1">
            <a:spLocks noGrp="1"/>
          </p:cNvSpPr>
          <p:nvPr>
            <p:ph type="title"/>
          </p:nvPr>
        </p:nvSpPr>
        <p:spPr>
          <a:xfrm>
            <a:off x="400050" y="-30956"/>
            <a:ext cx="7886700" cy="994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 sz="3300" b="0" i="0" u="none" strike="noStrike" cap="none">
                <a:solidFill>
                  <a:schemeClr val="dk1"/>
                </a:solidFill>
                <a:latin typeface="Calibri"/>
                <a:ea typeface="Calibri"/>
                <a:cs typeface="Calibri"/>
                <a:sym typeface="Calibri"/>
              </a:rPr>
              <a:t>Emerging Formats project </a:t>
            </a:r>
            <a:endParaRPr sz="1100"/>
          </a:p>
        </p:txBody>
      </p:sp>
      <p:sp>
        <p:nvSpPr>
          <p:cNvPr id="520" name="Google Shape;520;p92"/>
          <p:cNvSpPr txBox="1">
            <a:spLocks noGrp="1"/>
          </p:cNvSpPr>
          <p:nvPr>
            <p:ph type="body" idx="1"/>
          </p:nvPr>
        </p:nvSpPr>
        <p:spPr>
          <a:xfrm>
            <a:off x="476250" y="912025"/>
            <a:ext cx="8580300" cy="3263400"/>
          </a:xfrm>
          <a:prstGeom prst="rect">
            <a:avLst/>
          </a:prstGeom>
          <a:noFill/>
          <a:ln>
            <a:noFill/>
          </a:ln>
        </p:spPr>
        <p:txBody>
          <a:bodyPr spcFirstLastPara="1" wrap="square" lIns="68575" tIns="34275" rIns="68575" bIns="34275" anchor="t" anchorCtr="0">
            <a:noAutofit/>
          </a:bodyPr>
          <a:lstStyle/>
          <a:p>
            <a:pPr marL="177800" marR="0" lvl="0" indent="-165100" algn="l" rtl="0">
              <a:lnSpc>
                <a:spcPct val="90000"/>
              </a:lnSpc>
              <a:spcBef>
                <a:spcPts val="0"/>
              </a:spcBef>
              <a:spcAft>
                <a:spcPts val="0"/>
              </a:spcAft>
              <a:buClr>
                <a:schemeClr val="dk1"/>
              </a:buClr>
              <a:buSzPts val="2000"/>
              <a:buFont typeface="Arial"/>
              <a:buChar char="●"/>
            </a:pPr>
            <a:r>
              <a:rPr lang="en" sz="2000" b="0" i="0" u="none" strike="noStrike" cap="none">
                <a:solidFill>
                  <a:schemeClr val="dk1"/>
                </a:solidFill>
                <a:latin typeface="Calibri"/>
                <a:ea typeface="Calibri"/>
                <a:cs typeface="Calibri"/>
                <a:sym typeface="Calibri"/>
              </a:rPr>
              <a:t>Two year project (April 2017 – present) </a:t>
            </a:r>
            <a:endParaRPr sz="2000"/>
          </a:p>
          <a:p>
            <a:pPr marL="177800" marR="0" lvl="0" indent="-165100" algn="l" rtl="0">
              <a:lnSpc>
                <a:spcPct val="90000"/>
              </a:lnSpc>
              <a:spcBef>
                <a:spcPts val="800"/>
              </a:spcBef>
              <a:spcAft>
                <a:spcPts val="0"/>
              </a:spcAft>
              <a:buClr>
                <a:schemeClr val="dk1"/>
              </a:buClr>
              <a:buSzPts val="2000"/>
              <a:buFont typeface="Arial"/>
              <a:buChar char="●"/>
            </a:pPr>
            <a:r>
              <a:rPr lang="en" sz="2000" b="0" i="0" u="none" strike="noStrike" cap="none">
                <a:solidFill>
                  <a:schemeClr val="dk1"/>
                </a:solidFill>
                <a:latin typeface="Calibri"/>
                <a:ea typeface="Calibri"/>
                <a:cs typeface="Calibri"/>
                <a:sym typeface="Calibri"/>
              </a:rPr>
              <a:t>Identifying publications that are in scope to collect under legal deposit</a:t>
            </a:r>
            <a:endParaRPr sz="2000"/>
          </a:p>
          <a:p>
            <a:pPr marL="177800" marR="0" lvl="0" indent="-165100" algn="l" rtl="0">
              <a:lnSpc>
                <a:spcPct val="90000"/>
              </a:lnSpc>
              <a:spcBef>
                <a:spcPts val="800"/>
              </a:spcBef>
              <a:spcAft>
                <a:spcPts val="0"/>
              </a:spcAft>
              <a:buClr>
                <a:schemeClr val="dk1"/>
              </a:buClr>
              <a:buSzPts val="2000"/>
              <a:buFont typeface="Arial"/>
              <a:buChar char="●"/>
            </a:pPr>
            <a:r>
              <a:rPr lang="en" sz="2000" b="0" i="0" u="none" strike="noStrike" cap="none">
                <a:solidFill>
                  <a:schemeClr val="dk1"/>
                </a:solidFill>
                <a:latin typeface="Calibri"/>
                <a:ea typeface="Calibri"/>
                <a:cs typeface="Calibri"/>
                <a:sym typeface="Calibri"/>
              </a:rPr>
              <a:t>Exploring the collection management needs of more-complex digital publications </a:t>
            </a:r>
            <a:endParaRPr sz="2000" b="0" i="0" u="none" strike="noStrike" cap="none">
              <a:solidFill>
                <a:schemeClr val="dk1"/>
              </a:solidFill>
              <a:latin typeface="Calibri"/>
              <a:ea typeface="Calibri"/>
              <a:cs typeface="Calibri"/>
              <a:sym typeface="Calibri"/>
            </a:endParaRPr>
          </a:p>
          <a:p>
            <a:pPr marL="177800" lvl="0" indent="-165100" algn="l" rtl="0">
              <a:spcBef>
                <a:spcPts val="800"/>
              </a:spcBef>
              <a:spcAft>
                <a:spcPts val="0"/>
              </a:spcAft>
              <a:buClr>
                <a:schemeClr val="dk1"/>
              </a:buClr>
              <a:buSzPts val="2000"/>
              <a:buFont typeface="Arial"/>
              <a:buChar char="●"/>
            </a:pPr>
            <a:r>
              <a:rPr lang="en" sz="2000"/>
              <a:t>Focused on three types of content</a:t>
            </a:r>
            <a:endParaRPr sz="2000"/>
          </a:p>
          <a:p>
            <a:pPr marL="520700" lvl="1" indent="-177800" algn="l" rtl="0">
              <a:spcBef>
                <a:spcPts val="400"/>
              </a:spcBef>
              <a:spcAft>
                <a:spcPts val="0"/>
              </a:spcAft>
              <a:buClr>
                <a:schemeClr val="dk1"/>
              </a:buClr>
              <a:buSzPts val="2000"/>
              <a:buFont typeface="Courier New"/>
              <a:buChar char="○"/>
            </a:pPr>
            <a:r>
              <a:rPr lang="en" sz="2000"/>
              <a:t>eBook mobile apps (e.g. academic books, dictionaries, children’s literature) </a:t>
            </a:r>
            <a:endParaRPr sz="2000"/>
          </a:p>
          <a:p>
            <a:pPr marL="520700" lvl="1" indent="-177800" algn="l" rtl="0">
              <a:spcBef>
                <a:spcPts val="400"/>
              </a:spcBef>
              <a:spcAft>
                <a:spcPts val="0"/>
              </a:spcAft>
              <a:buClr>
                <a:schemeClr val="dk1"/>
              </a:buClr>
              <a:buSzPts val="2000"/>
              <a:buFont typeface="Courier New"/>
              <a:buChar char="○"/>
            </a:pPr>
            <a:r>
              <a:rPr lang="en" sz="2000"/>
              <a:t>Web-based interactive narratives (e.g. narrative games, ambient literature, literature written for platforms like Twine) </a:t>
            </a:r>
            <a:endParaRPr sz="2000"/>
          </a:p>
          <a:p>
            <a:pPr marL="520700" lvl="1" indent="-177800" algn="l" rtl="0">
              <a:spcBef>
                <a:spcPts val="400"/>
              </a:spcBef>
              <a:spcAft>
                <a:spcPts val="0"/>
              </a:spcAft>
              <a:buClr>
                <a:schemeClr val="dk1"/>
              </a:buClr>
              <a:buSzPts val="2000"/>
              <a:buFont typeface="Courier New"/>
              <a:buChar char="○"/>
            </a:pPr>
            <a:r>
              <a:rPr lang="en" sz="2000"/>
              <a:t>Structured data (e.g. statistics, official reports) </a:t>
            </a:r>
            <a:endParaRPr sz="2000"/>
          </a:p>
          <a:p>
            <a:pPr marL="0" marR="0" lvl="0" indent="0" algn="l" rtl="0">
              <a:lnSpc>
                <a:spcPct val="90000"/>
              </a:lnSpc>
              <a:spcBef>
                <a:spcPts val="80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BD6EE"/>
        </a:solidFill>
        <a:effectLst/>
      </p:bgPr>
    </p:bg>
    <p:spTree>
      <p:nvGrpSpPr>
        <p:cNvPr id="1" name="Shape 524"/>
        <p:cNvGrpSpPr/>
        <p:nvPr/>
      </p:nvGrpSpPr>
      <p:grpSpPr>
        <a:xfrm>
          <a:off x="0" y="0"/>
          <a:ext cx="0" cy="0"/>
          <a:chOff x="0" y="0"/>
          <a:chExt cx="0" cy="0"/>
        </a:xfrm>
      </p:grpSpPr>
      <p:sp>
        <p:nvSpPr>
          <p:cNvPr id="525" name="Google Shape;525;p93"/>
          <p:cNvSpPr txBox="1"/>
          <p:nvPr/>
        </p:nvSpPr>
        <p:spPr>
          <a:xfrm>
            <a:off x="351350" y="621475"/>
            <a:ext cx="4667700" cy="4072800"/>
          </a:xfrm>
          <a:prstGeom prst="rect">
            <a:avLst/>
          </a:prstGeom>
          <a:noFill/>
          <a:ln>
            <a:noFill/>
          </a:ln>
        </p:spPr>
        <p:txBody>
          <a:bodyPr spcFirstLastPara="1" wrap="square" lIns="68575" tIns="34275" rIns="68575" bIns="34275" anchor="t" anchorCtr="0">
            <a:noAutofit/>
          </a:bodyPr>
          <a:lstStyle/>
          <a:p>
            <a:pPr marL="215900" marR="0" lvl="0" indent="-190500" algn="l" rtl="0">
              <a:spcBef>
                <a:spcPts val="0"/>
              </a:spcBef>
              <a:spcAft>
                <a:spcPts val="0"/>
              </a:spcAft>
              <a:buClr>
                <a:schemeClr val="dk1"/>
              </a:buClr>
              <a:buSzPts val="1800"/>
              <a:buFont typeface="Calibri"/>
              <a:buChar char="●"/>
            </a:pPr>
            <a:r>
              <a:rPr lang="en" sz="1800" i="0" u="none" strike="noStrike" cap="none">
                <a:solidFill>
                  <a:schemeClr val="dk1"/>
                </a:solidFill>
                <a:latin typeface="Calibri"/>
                <a:ea typeface="Calibri"/>
                <a:cs typeface="Calibri"/>
                <a:sym typeface="Calibri"/>
              </a:rPr>
              <a:t>Created by Kate Pullinger in collaboration with Editions at Play (Visual Editions + </a:t>
            </a:r>
            <a:r>
              <a:rPr lang="en" sz="1800" i="0" u="none" strike="noStrike" cap="none">
                <a:solidFill>
                  <a:srgbClr val="231F20"/>
                </a:solidFill>
                <a:latin typeface="Calibri"/>
                <a:ea typeface="Calibri"/>
                <a:cs typeface="Calibri"/>
                <a:sym typeface="Calibri"/>
              </a:rPr>
              <a:t>Google’s Creative Lab</a:t>
            </a:r>
            <a:r>
              <a:rPr lang="en" sz="1800" i="0" u="none" strike="noStrike" cap="none">
                <a:solidFill>
                  <a:schemeClr val="dk1"/>
                </a:solidFill>
                <a:latin typeface="Calibri"/>
                <a:ea typeface="Calibri"/>
                <a:cs typeface="Calibri"/>
                <a:sym typeface="Calibri"/>
              </a:rPr>
              <a:t>)  </a:t>
            </a:r>
            <a:endParaRPr sz="1800" i="0" u="none" strike="noStrike" cap="none">
              <a:solidFill>
                <a:schemeClr val="dk1"/>
              </a:solidFill>
              <a:latin typeface="Calibri"/>
              <a:ea typeface="Calibri"/>
              <a:cs typeface="Calibri"/>
              <a:sym typeface="Calibri"/>
            </a:endParaRPr>
          </a:p>
          <a:p>
            <a:pPr marL="215900" lvl="0" indent="-1905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Read time 15-20 minutes; 105 pages in total </a:t>
            </a:r>
            <a:endParaRPr sz="1800">
              <a:solidFill>
                <a:schemeClr val="dk1"/>
              </a:solidFill>
              <a:latin typeface="Calibri"/>
              <a:ea typeface="Calibri"/>
              <a:cs typeface="Calibri"/>
              <a:sym typeface="Calibri"/>
            </a:endParaRPr>
          </a:p>
          <a:p>
            <a:pPr marL="215900" marR="0" lvl="0" indent="-190500" algn="l" rtl="0">
              <a:spcBef>
                <a:spcPts val="0"/>
              </a:spcBef>
              <a:spcAft>
                <a:spcPts val="0"/>
              </a:spcAft>
              <a:buClr>
                <a:schemeClr val="dk1"/>
              </a:buClr>
              <a:buSzPts val="1800"/>
              <a:buFont typeface="Calibri"/>
              <a:buChar char="●"/>
            </a:pPr>
            <a:r>
              <a:rPr lang="en" sz="1800" i="0" u="none" strike="noStrike" cap="none">
                <a:solidFill>
                  <a:schemeClr val="dk1"/>
                </a:solidFill>
                <a:latin typeface="Calibri"/>
                <a:ea typeface="Calibri"/>
                <a:cs typeface="Calibri"/>
                <a:sym typeface="Calibri"/>
              </a:rPr>
              <a:t>Browser-based work of ambient fiction written in HTML that is best viewed on mobile devices </a:t>
            </a:r>
            <a:endParaRPr sz="1800" i="0" u="none" strike="noStrike" cap="none">
              <a:solidFill>
                <a:schemeClr val="dk1"/>
              </a:solidFill>
              <a:latin typeface="Calibri"/>
              <a:ea typeface="Calibri"/>
              <a:cs typeface="Calibri"/>
              <a:sym typeface="Calibri"/>
            </a:endParaRPr>
          </a:p>
          <a:p>
            <a:pPr marL="215900" lvl="0" indent="-190500" algn="l" rtl="0">
              <a:lnSpc>
                <a:spcPct val="90000"/>
              </a:lnSpc>
              <a:spcBef>
                <a:spcPts val="8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Reader progresses the narrative by swiping left on their mobile device, or touching icon in bottom right corner</a:t>
            </a:r>
            <a:endParaRPr sz="1800">
              <a:solidFill>
                <a:schemeClr val="dk1"/>
              </a:solidFill>
              <a:latin typeface="Calibri"/>
              <a:ea typeface="Calibri"/>
              <a:cs typeface="Calibri"/>
              <a:sym typeface="Calibri"/>
            </a:endParaRPr>
          </a:p>
          <a:p>
            <a:pPr marL="215900" marR="0" lvl="0" indent="-190500" algn="l" rtl="0">
              <a:spcBef>
                <a:spcPts val="0"/>
              </a:spcBef>
              <a:spcAft>
                <a:spcPts val="0"/>
              </a:spcAft>
              <a:buClr>
                <a:schemeClr val="dk1"/>
              </a:buClr>
              <a:buSzPts val="1800"/>
              <a:buFont typeface="Calibri"/>
              <a:buChar char="●"/>
            </a:pPr>
            <a:r>
              <a:rPr lang="en" sz="1800" i="0" u="none" strike="noStrike" cap="none">
                <a:solidFill>
                  <a:schemeClr val="dk1"/>
                </a:solidFill>
                <a:latin typeface="Calibri"/>
                <a:ea typeface="Calibri"/>
                <a:cs typeface="Calibri"/>
                <a:sym typeface="Calibri"/>
              </a:rPr>
              <a:t>Uses APIs to personalise the narrative to the reader’s surroundings</a:t>
            </a:r>
            <a:endParaRPr sz="1800">
              <a:latin typeface="Calibri"/>
              <a:ea typeface="Calibri"/>
              <a:cs typeface="Calibri"/>
              <a:sym typeface="Calibri"/>
            </a:endParaRPr>
          </a:p>
          <a:p>
            <a:pPr marL="685800" marR="0" lvl="1" indent="-317500" algn="l" rtl="0">
              <a:spcBef>
                <a:spcPts val="0"/>
              </a:spcBef>
              <a:spcAft>
                <a:spcPts val="0"/>
              </a:spcAft>
              <a:buClr>
                <a:schemeClr val="dk1"/>
              </a:buClr>
              <a:buSzPts val="1800"/>
              <a:buFont typeface="Calibri"/>
              <a:buChar char="○"/>
            </a:pPr>
            <a:r>
              <a:rPr lang="en" sz="1800" i="0" u="none" strike="noStrike" cap="none">
                <a:solidFill>
                  <a:schemeClr val="dk1"/>
                </a:solidFill>
                <a:latin typeface="Calibri"/>
                <a:ea typeface="Calibri"/>
                <a:cs typeface="Calibri"/>
                <a:sym typeface="Calibri"/>
              </a:rPr>
              <a:t>Use of device’s camera, GPS, and weather data</a:t>
            </a:r>
            <a:endParaRPr sz="1800">
              <a:latin typeface="Calibri"/>
              <a:ea typeface="Calibri"/>
              <a:cs typeface="Calibri"/>
              <a:sym typeface="Calibri"/>
            </a:endParaRPr>
          </a:p>
          <a:p>
            <a:pPr marL="1371600" marR="0" lvl="2" indent="-355600" algn="l" rtl="0">
              <a:spcBef>
                <a:spcPts val="0"/>
              </a:spcBef>
              <a:spcAft>
                <a:spcPts val="0"/>
              </a:spcAft>
              <a:buClr>
                <a:schemeClr val="dk1"/>
              </a:buClr>
              <a:buSzPts val="2000"/>
              <a:buFont typeface="Courier New"/>
              <a:buChar char="■"/>
            </a:pPr>
            <a:r>
              <a:rPr lang="en" sz="1800" i="0" u="none" strike="noStrike" cap="none">
                <a:solidFill>
                  <a:schemeClr val="dk1"/>
                </a:solidFill>
                <a:latin typeface="Calibri"/>
                <a:ea typeface="Calibri"/>
                <a:cs typeface="Calibri"/>
                <a:sym typeface="Calibri"/>
              </a:rPr>
              <a:t>a “book that comes to you”</a:t>
            </a:r>
            <a:r>
              <a:rPr lang="en" sz="2000" b="0" i="0" u="none" strike="noStrike" cap="none">
                <a:solidFill>
                  <a:schemeClr val="dk1"/>
                </a:solidFill>
                <a:latin typeface="Calibri"/>
                <a:ea typeface="Calibri"/>
                <a:cs typeface="Calibri"/>
                <a:sym typeface="Calibri"/>
              </a:rPr>
              <a:t> </a:t>
            </a:r>
            <a:endParaRPr sz="2000"/>
          </a:p>
          <a:p>
            <a:pPr marL="215900" marR="0" lvl="0" indent="-127000" algn="l" rtl="0">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215900" marR="0" lvl="0" indent="-127000" algn="l" rtl="0">
              <a:spcBef>
                <a:spcPts val="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a:p>
            <a:pPr marL="215900" marR="0" lvl="0" indent="-127000" algn="l" rtl="0">
              <a:spcBef>
                <a:spcPts val="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26" name="Google Shape;526;p93"/>
          <p:cNvSpPr txBox="1"/>
          <p:nvPr/>
        </p:nvSpPr>
        <p:spPr>
          <a:xfrm>
            <a:off x="327546" y="-1771"/>
            <a:ext cx="8038500" cy="623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000" b="0" i="0" u="none" strike="noStrike" cap="none">
                <a:solidFill>
                  <a:schemeClr val="dk1"/>
                </a:solidFill>
                <a:latin typeface="Calibri"/>
                <a:ea typeface="Calibri"/>
                <a:cs typeface="Calibri"/>
                <a:sym typeface="Calibri"/>
              </a:rPr>
              <a:t>About </a:t>
            </a:r>
            <a:r>
              <a:rPr lang="en" sz="3000" b="0" i="1" u="none" strike="noStrike" cap="none">
                <a:solidFill>
                  <a:schemeClr val="dk1"/>
                </a:solidFill>
                <a:latin typeface="Calibri"/>
                <a:ea typeface="Calibri"/>
                <a:cs typeface="Calibri"/>
                <a:sym typeface="Calibri"/>
              </a:rPr>
              <a:t>Breathe</a:t>
            </a:r>
            <a:r>
              <a:rPr lang="en" sz="3600" b="0" i="1" u="none" strike="noStrike" cap="none">
                <a:solidFill>
                  <a:schemeClr val="dk1"/>
                </a:solidFill>
                <a:latin typeface="Calibri"/>
                <a:ea typeface="Calibri"/>
                <a:cs typeface="Calibri"/>
                <a:sym typeface="Calibri"/>
              </a:rPr>
              <a:t> </a:t>
            </a:r>
            <a:endParaRPr sz="1100"/>
          </a:p>
        </p:txBody>
      </p:sp>
      <p:pic>
        <p:nvPicPr>
          <p:cNvPr id="527" name="Google Shape;527;p93"/>
          <p:cNvPicPr preferRelativeResize="0"/>
          <p:nvPr/>
        </p:nvPicPr>
        <p:blipFill>
          <a:blip r:embed="rId3">
            <a:alphaModFix/>
          </a:blip>
          <a:stretch>
            <a:fillRect/>
          </a:stretch>
        </p:blipFill>
        <p:spPr>
          <a:xfrm>
            <a:off x="5309925" y="621476"/>
            <a:ext cx="3218650" cy="4291548"/>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BD6EE"/>
        </a:solidFill>
        <a:effectLst/>
      </p:bgPr>
    </p:bg>
    <p:spTree>
      <p:nvGrpSpPr>
        <p:cNvPr id="1" name="Shape 532"/>
        <p:cNvGrpSpPr/>
        <p:nvPr/>
      </p:nvGrpSpPr>
      <p:grpSpPr>
        <a:xfrm>
          <a:off x="0" y="0"/>
          <a:ext cx="0" cy="0"/>
          <a:chOff x="0" y="0"/>
          <a:chExt cx="0" cy="0"/>
        </a:xfrm>
      </p:grpSpPr>
      <p:sp>
        <p:nvSpPr>
          <p:cNvPr id="533" name="Google Shape;533;p94"/>
          <p:cNvSpPr txBox="1">
            <a:spLocks noGrp="1"/>
          </p:cNvSpPr>
          <p:nvPr>
            <p:ph type="title"/>
          </p:nvPr>
        </p:nvSpPr>
        <p:spPr>
          <a:xfrm>
            <a:off x="400050" y="45244"/>
            <a:ext cx="7886700" cy="994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 sz="3300" b="0" i="0" u="none" strike="noStrike" cap="none">
                <a:solidFill>
                  <a:schemeClr val="dk1"/>
                </a:solidFill>
                <a:latin typeface="Calibri"/>
                <a:ea typeface="Calibri"/>
                <a:cs typeface="Calibri"/>
                <a:sym typeface="Calibri"/>
              </a:rPr>
              <a:t>Observations</a:t>
            </a:r>
            <a:endParaRPr sz="1100"/>
          </a:p>
        </p:txBody>
      </p:sp>
      <p:sp>
        <p:nvSpPr>
          <p:cNvPr id="534" name="Google Shape;534;p94"/>
          <p:cNvSpPr txBox="1">
            <a:spLocks noGrp="1"/>
          </p:cNvSpPr>
          <p:nvPr>
            <p:ph type="body" idx="1"/>
          </p:nvPr>
        </p:nvSpPr>
        <p:spPr>
          <a:xfrm>
            <a:off x="400050" y="850725"/>
            <a:ext cx="4764300" cy="3263400"/>
          </a:xfrm>
          <a:prstGeom prst="rect">
            <a:avLst/>
          </a:prstGeom>
          <a:noFill/>
          <a:ln>
            <a:noFill/>
          </a:ln>
        </p:spPr>
        <p:txBody>
          <a:bodyPr spcFirstLastPara="1" wrap="square" lIns="68575" tIns="34275" rIns="68575" bIns="34275" anchor="t" anchorCtr="0">
            <a:noAutofit/>
          </a:bodyPr>
          <a:lstStyle/>
          <a:p>
            <a:pPr marL="177800" marR="0" lvl="0" indent="-152400" algn="l" rtl="0">
              <a:lnSpc>
                <a:spcPct val="90000"/>
              </a:lnSpc>
              <a:spcBef>
                <a:spcPts val="800"/>
              </a:spcBef>
              <a:spcAft>
                <a:spcPts val="0"/>
              </a:spcAft>
              <a:buClr>
                <a:schemeClr val="dk1"/>
              </a:buClr>
              <a:buSzPts val="1800"/>
              <a:buFont typeface="Calibri"/>
              <a:buChar char="●"/>
            </a:pPr>
            <a:r>
              <a:rPr lang="en" sz="1800" b="0" i="0" u="none" strike="noStrike" cap="none">
                <a:solidFill>
                  <a:schemeClr val="dk1"/>
                </a:solidFill>
                <a:latin typeface="Calibri"/>
                <a:ea typeface="Calibri"/>
                <a:cs typeface="Calibri"/>
                <a:sym typeface="Calibri"/>
              </a:rPr>
              <a:t>Mainly textual, but does include some images</a:t>
            </a:r>
            <a:endParaRPr sz="1800"/>
          </a:p>
          <a:p>
            <a:pPr marL="520700" marR="0" lvl="1" indent="-177800" algn="l" rtl="0">
              <a:lnSpc>
                <a:spcPct val="90000"/>
              </a:lnSpc>
              <a:spcBef>
                <a:spcPts val="400"/>
              </a:spcBef>
              <a:spcAft>
                <a:spcPts val="0"/>
              </a:spcAft>
              <a:buClr>
                <a:schemeClr val="dk1"/>
              </a:buClr>
              <a:buSzPts val="1800"/>
              <a:buFont typeface="Courier New"/>
              <a:buChar char="○"/>
            </a:pPr>
            <a:r>
              <a:rPr lang="en" b="0" i="0" u="none" strike="noStrike" cap="none">
                <a:solidFill>
                  <a:schemeClr val="dk1"/>
                </a:solidFill>
                <a:latin typeface="Calibri"/>
                <a:ea typeface="Calibri"/>
                <a:cs typeface="Calibri"/>
                <a:sym typeface="Calibri"/>
              </a:rPr>
              <a:t>Use of device’s camera to create background imagery </a:t>
            </a:r>
            <a:endParaRPr/>
          </a:p>
          <a:p>
            <a:pPr marL="177800" marR="0" lvl="0" indent="-152400" algn="l" rtl="0">
              <a:lnSpc>
                <a:spcPct val="90000"/>
              </a:lnSpc>
              <a:spcBef>
                <a:spcPts val="400"/>
              </a:spcBef>
              <a:spcAft>
                <a:spcPts val="0"/>
              </a:spcAft>
              <a:buClr>
                <a:schemeClr val="dk1"/>
              </a:buClr>
              <a:buSzPts val="1800"/>
              <a:buFont typeface="Courier New"/>
              <a:buChar char="●"/>
            </a:pPr>
            <a:r>
              <a:rPr lang="en" sz="1800"/>
              <a:t>Different types of interaction (e.g. tilting the screen) are required to reveal the full story </a:t>
            </a:r>
            <a:endParaRPr sz="1800"/>
          </a:p>
          <a:p>
            <a:pPr marL="520700" marR="0" lvl="1" indent="-177800" algn="l" rtl="0">
              <a:lnSpc>
                <a:spcPct val="90000"/>
              </a:lnSpc>
              <a:spcBef>
                <a:spcPts val="400"/>
              </a:spcBef>
              <a:spcAft>
                <a:spcPts val="0"/>
              </a:spcAft>
              <a:buClr>
                <a:schemeClr val="dk1"/>
              </a:buClr>
              <a:buSzPts val="1800"/>
              <a:buFont typeface="Courier New"/>
              <a:buChar char="○"/>
            </a:pPr>
            <a:r>
              <a:rPr lang="en"/>
              <a:t>T</a:t>
            </a:r>
            <a:r>
              <a:rPr lang="en" sz="1800"/>
              <a:t>he narrative does not always appear immediately onscreen</a:t>
            </a:r>
            <a:endParaRPr sz="1800"/>
          </a:p>
          <a:p>
            <a:pPr marL="177800" marR="0" lvl="0" indent="-152400" algn="l" rtl="0">
              <a:lnSpc>
                <a:spcPct val="90000"/>
              </a:lnSpc>
              <a:spcBef>
                <a:spcPts val="800"/>
              </a:spcBef>
              <a:spcAft>
                <a:spcPts val="0"/>
              </a:spcAft>
              <a:buClr>
                <a:schemeClr val="dk1"/>
              </a:buClr>
              <a:buSzPts val="1800"/>
              <a:buFont typeface="Arial"/>
              <a:buChar char="●"/>
            </a:pPr>
            <a:r>
              <a:rPr lang="en" sz="1800" b="0" i="0" u="none" strike="noStrike" cap="none">
                <a:solidFill>
                  <a:schemeClr val="dk1"/>
                </a:solidFill>
                <a:latin typeface="Calibri"/>
                <a:ea typeface="Calibri"/>
                <a:cs typeface="Calibri"/>
                <a:sym typeface="Calibri"/>
              </a:rPr>
              <a:t>Behavior is impacted by type of device (mobile phone, tablet),</a:t>
            </a:r>
            <a:r>
              <a:rPr lang="en" sz="1800"/>
              <a:t> </a:t>
            </a:r>
            <a:r>
              <a:rPr lang="en" sz="1800" b="0" i="0" u="none" strike="noStrike" cap="none">
                <a:solidFill>
                  <a:schemeClr val="dk1"/>
                </a:solidFill>
                <a:latin typeface="Calibri"/>
                <a:ea typeface="Calibri"/>
                <a:cs typeface="Calibri"/>
                <a:sym typeface="Calibri"/>
              </a:rPr>
              <a:t>operating system (iOS, Android)</a:t>
            </a:r>
            <a:r>
              <a:rPr lang="en" sz="1800"/>
              <a:t>, browser</a:t>
            </a:r>
            <a:endParaRPr sz="1800"/>
          </a:p>
          <a:p>
            <a:pPr marL="177800" marR="0" lvl="0" indent="-38100" algn="l" rtl="0">
              <a:lnSpc>
                <a:spcPct val="90000"/>
              </a:lnSpc>
              <a:spcBef>
                <a:spcPts val="80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535" name="Google Shape;535;p94"/>
          <p:cNvPicPr preferRelativeResize="0"/>
          <p:nvPr/>
        </p:nvPicPr>
        <p:blipFill>
          <a:blip r:embed="rId3">
            <a:alphaModFix/>
          </a:blip>
          <a:stretch>
            <a:fillRect/>
          </a:stretch>
        </p:blipFill>
        <p:spPr>
          <a:xfrm>
            <a:off x="5212652" y="459026"/>
            <a:ext cx="3375276" cy="450035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BD6EE"/>
        </a:solidFill>
        <a:effectLst/>
      </p:bgPr>
    </p:bg>
    <p:spTree>
      <p:nvGrpSpPr>
        <p:cNvPr id="1" name="Shape 539"/>
        <p:cNvGrpSpPr/>
        <p:nvPr/>
      </p:nvGrpSpPr>
      <p:grpSpPr>
        <a:xfrm>
          <a:off x="0" y="0"/>
          <a:ext cx="0" cy="0"/>
          <a:chOff x="0" y="0"/>
          <a:chExt cx="0" cy="0"/>
        </a:xfrm>
      </p:grpSpPr>
      <p:pic>
        <p:nvPicPr>
          <p:cNvPr id="540" name="Google Shape;540;p95"/>
          <p:cNvPicPr preferRelativeResize="0"/>
          <p:nvPr/>
        </p:nvPicPr>
        <p:blipFill>
          <a:blip r:embed="rId3">
            <a:alphaModFix/>
          </a:blip>
          <a:stretch>
            <a:fillRect/>
          </a:stretch>
        </p:blipFill>
        <p:spPr>
          <a:xfrm>
            <a:off x="933225" y="221546"/>
            <a:ext cx="3173276" cy="4231050"/>
          </a:xfrm>
          <a:prstGeom prst="rect">
            <a:avLst/>
          </a:prstGeom>
          <a:noFill/>
          <a:ln>
            <a:noFill/>
          </a:ln>
        </p:spPr>
      </p:pic>
      <p:pic>
        <p:nvPicPr>
          <p:cNvPr id="541" name="Google Shape;541;p95"/>
          <p:cNvPicPr preferRelativeResize="0"/>
          <p:nvPr/>
        </p:nvPicPr>
        <p:blipFill>
          <a:blip r:embed="rId4">
            <a:alphaModFix/>
          </a:blip>
          <a:stretch>
            <a:fillRect/>
          </a:stretch>
        </p:blipFill>
        <p:spPr>
          <a:xfrm>
            <a:off x="5061025" y="221550"/>
            <a:ext cx="3173276" cy="4231035"/>
          </a:xfrm>
          <a:prstGeom prst="rect">
            <a:avLst/>
          </a:prstGeom>
          <a:noFill/>
          <a:ln>
            <a:noFill/>
          </a:ln>
        </p:spPr>
      </p:pic>
      <p:sp>
        <p:nvSpPr>
          <p:cNvPr id="542" name="Google Shape;542;p95"/>
          <p:cNvSpPr txBox="1"/>
          <p:nvPr/>
        </p:nvSpPr>
        <p:spPr>
          <a:xfrm>
            <a:off x="933225" y="4569700"/>
            <a:ext cx="2910600" cy="2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Calibri"/>
                <a:ea typeface="Calibri"/>
                <a:cs typeface="Calibri"/>
                <a:sym typeface="Calibri"/>
              </a:rPr>
              <a:t>Breathe </a:t>
            </a:r>
            <a:r>
              <a:rPr lang="en">
                <a:latin typeface="Calibri"/>
                <a:ea typeface="Calibri"/>
                <a:cs typeface="Calibri"/>
                <a:sym typeface="Calibri"/>
              </a:rPr>
              <a:t>as displayed in Chrome</a:t>
            </a:r>
            <a:endParaRPr>
              <a:latin typeface="Calibri"/>
              <a:ea typeface="Calibri"/>
              <a:cs typeface="Calibri"/>
              <a:sym typeface="Calibri"/>
            </a:endParaRPr>
          </a:p>
        </p:txBody>
      </p:sp>
      <p:sp>
        <p:nvSpPr>
          <p:cNvPr id="543" name="Google Shape;543;p95"/>
          <p:cNvSpPr txBox="1"/>
          <p:nvPr/>
        </p:nvSpPr>
        <p:spPr>
          <a:xfrm>
            <a:off x="5061025" y="4569700"/>
            <a:ext cx="2910600" cy="2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Calibri"/>
                <a:ea typeface="Calibri"/>
                <a:cs typeface="Calibri"/>
                <a:sym typeface="Calibri"/>
              </a:rPr>
              <a:t>Breathe</a:t>
            </a:r>
            <a:r>
              <a:rPr lang="en">
                <a:latin typeface="Calibri"/>
                <a:ea typeface="Calibri"/>
                <a:cs typeface="Calibri"/>
                <a:sym typeface="Calibri"/>
              </a:rPr>
              <a:t> as displayed in Safari</a:t>
            </a:r>
            <a:endParaRPr>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60"/>
          <p:cNvSpPr/>
          <p:nvPr/>
        </p:nvSpPr>
        <p:spPr>
          <a:xfrm>
            <a:off x="0" y="1625400"/>
            <a:ext cx="6858000" cy="132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a:solidFill>
                  <a:srgbClr val="FFFFFF"/>
                </a:solidFill>
                <a:latin typeface="Helvetica Neue"/>
                <a:ea typeface="Helvetica Neue"/>
                <a:cs typeface="Helvetica Neue"/>
                <a:sym typeface="Helvetica Neue"/>
              </a:rPr>
              <a:t>A FESTIVAL APPROACH TO PRESERVING EMERGING &amp; INTERACTIVE STORYTELLING FEATS</a:t>
            </a:r>
            <a:endParaRPr sz="2800">
              <a:solidFill>
                <a:srgbClr val="FFFFFF"/>
              </a:solidFill>
              <a:latin typeface="Helvetica Neue"/>
              <a:ea typeface="Helvetica Neue"/>
              <a:cs typeface="Helvetica Neue"/>
              <a:sym typeface="Helvetica Neue"/>
            </a:endParaRPr>
          </a:p>
        </p:txBody>
      </p:sp>
      <p:pic>
        <p:nvPicPr>
          <p:cNvPr id="263" name="Google Shape;263;p60" descr="Image"/>
          <p:cNvPicPr preferRelativeResize="0"/>
          <p:nvPr/>
        </p:nvPicPr>
        <p:blipFill rotWithShape="1">
          <a:blip r:embed="rId3">
            <a:alphaModFix/>
          </a:blip>
          <a:srcRect/>
          <a:stretch/>
        </p:blipFill>
        <p:spPr>
          <a:xfrm>
            <a:off x="-459410" y="3628725"/>
            <a:ext cx="3020125" cy="2135094"/>
          </a:xfrm>
          <a:prstGeom prst="rect">
            <a:avLst/>
          </a:prstGeom>
          <a:noFill/>
          <a:ln>
            <a:noFill/>
          </a:ln>
        </p:spPr>
      </p:pic>
      <p:sp>
        <p:nvSpPr>
          <p:cNvPr id="264" name="Google Shape;264;p60"/>
          <p:cNvSpPr/>
          <p:nvPr/>
        </p:nvSpPr>
        <p:spPr>
          <a:xfrm>
            <a:off x="0" y="2825550"/>
            <a:ext cx="6858000" cy="132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a:solidFill>
                  <a:srgbClr val="3C78D8"/>
                </a:solidFill>
                <a:latin typeface="Helvetica Neue"/>
                <a:ea typeface="Helvetica Neue"/>
                <a:cs typeface="Helvetica Neue"/>
                <a:sym typeface="Helvetica Neue"/>
              </a:rPr>
              <a:t>erwin verbruggen</a:t>
            </a:r>
            <a:endParaRPr sz="2800">
              <a:solidFill>
                <a:srgbClr val="3C78D8"/>
              </a:solidFill>
              <a:latin typeface="Helvetica Neue"/>
              <a:ea typeface="Helvetica Neue"/>
              <a:cs typeface="Helvetica Neue"/>
              <a:sym typeface="Helvetica Neue"/>
            </a:endParaRPr>
          </a:p>
          <a:p>
            <a:pPr marL="0" lvl="0" indent="0" algn="l" rtl="0">
              <a:spcBef>
                <a:spcPts val="0"/>
              </a:spcBef>
              <a:spcAft>
                <a:spcPts val="0"/>
              </a:spcAft>
              <a:buNone/>
            </a:pPr>
            <a:r>
              <a:rPr lang="en" sz="2800">
                <a:solidFill>
                  <a:srgbClr val="3C78D8"/>
                </a:solidFill>
                <a:latin typeface="Helvetica Neue"/>
                <a:ea typeface="Helvetica Neue"/>
                <a:cs typeface="Helvetica Neue"/>
                <a:sym typeface="Helvetica Neue"/>
              </a:rPr>
              <a:t>netherlands institute for sound and vision</a:t>
            </a:r>
            <a:endParaRPr sz="2800">
              <a:solidFill>
                <a:srgbClr val="3C78D8"/>
              </a:solidFill>
              <a:latin typeface="Helvetica Neue"/>
              <a:ea typeface="Helvetica Neue"/>
              <a:cs typeface="Helvetica Neue"/>
              <a:sym typeface="Helvetica Neue"/>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BD6EE"/>
        </a:solidFill>
        <a:effectLst/>
      </p:bgPr>
    </p:bg>
    <p:spTree>
      <p:nvGrpSpPr>
        <p:cNvPr id="1" name="Shape 548"/>
        <p:cNvGrpSpPr/>
        <p:nvPr/>
      </p:nvGrpSpPr>
      <p:grpSpPr>
        <a:xfrm>
          <a:off x="0" y="0"/>
          <a:ext cx="0" cy="0"/>
          <a:chOff x="0" y="0"/>
          <a:chExt cx="0" cy="0"/>
        </a:xfrm>
      </p:grpSpPr>
      <p:sp>
        <p:nvSpPr>
          <p:cNvPr id="549" name="Google Shape;549;p9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 sz="3600" b="0" i="0" u="none" strike="noStrike" cap="none">
                <a:solidFill>
                  <a:schemeClr val="dk1"/>
                </a:solidFill>
                <a:latin typeface="Calibri"/>
                <a:ea typeface="Calibri"/>
                <a:cs typeface="Calibri"/>
                <a:sym typeface="Calibri"/>
              </a:rPr>
              <a:t>Capturing </a:t>
            </a:r>
            <a:r>
              <a:rPr lang="en" sz="3600" b="0" i="1" u="none" strike="noStrike" cap="none">
                <a:solidFill>
                  <a:schemeClr val="dk1"/>
                </a:solidFill>
                <a:latin typeface="Calibri"/>
                <a:ea typeface="Calibri"/>
                <a:cs typeface="Calibri"/>
                <a:sym typeface="Calibri"/>
              </a:rPr>
              <a:t>Breathe </a:t>
            </a:r>
            <a:endParaRPr sz="1100"/>
          </a:p>
        </p:txBody>
      </p:sp>
      <p:sp>
        <p:nvSpPr>
          <p:cNvPr id="550" name="Google Shape;550;p96"/>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marR="0" lvl="0" indent="-190500" algn="l" rtl="0">
              <a:lnSpc>
                <a:spcPct val="90000"/>
              </a:lnSpc>
              <a:spcBef>
                <a:spcPts val="0"/>
              </a:spcBef>
              <a:spcAft>
                <a:spcPts val="0"/>
              </a:spcAft>
              <a:buClr>
                <a:schemeClr val="dk1"/>
              </a:buClr>
              <a:buSzPts val="3000"/>
              <a:buFont typeface="Arial"/>
              <a:buChar char="•"/>
            </a:pPr>
            <a:r>
              <a:rPr lang="en" sz="3000" b="0" i="0" u="none" strike="noStrike" cap="none">
                <a:solidFill>
                  <a:schemeClr val="dk1"/>
                </a:solidFill>
                <a:latin typeface="Calibri"/>
                <a:ea typeface="Calibri"/>
                <a:cs typeface="Calibri"/>
                <a:sym typeface="Calibri"/>
              </a:rPr>
              <a:t>Heritrix</a:t>
            </a:r>
            <a:endParaRPr sz="1100"/>
          </a:p>
          <a:p>
            <a:pPr marL="177800" marR="0" lvl="0" indent="-190500" algn="l" rtl="0">
              <a:lnSpc>
                <a:spcPct val="90000"/>
              </a:lnSpc>
              <a:spcBef>
                <a:spcPts val="800"/>
              </a:spcBef>
              <a:spcAft>
                <a:spcPts val="0"/>
              </a:spcAft>
              <a:buClr>
                <a:schemeClr val="dk1"/>
              </a:buClr>
              <a:buSzPts val="3000"/>
              <a:buFont typeface="Arial"/>
              <a:buChar char="•"/>
            </a:pPr>
            <a:r>
              <a:rPr lang="en" sz="3000" b="0" i="0" u="none" strike="noStrike" cap="none">
                <a:solidFill>
                  <a:schemeClr val="dk1"/>
                </a:solidFill>
                <a:latin typeface="Calibri"/>
                <a:ea typeface="Calibri"/>
                <a:cs typeface="Calibri"/>
                <a:sym typeface="Calibri"/>
              </a:rPr>
              <a:t>Web Recorder </a:t>
            </a:r>
            <a:endParaRPr sz="110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BD6EE"/>
        </a:solidFill>
        <a:effectLst/>
      </p:bgPr>
    </p:bg>
    <p:spTree>
      <p:nvGrpSpPr>
        <p:cNvPr id="1" name="Shape 554"/>
        <p:cNvGrpSpPr/>
        <p:nvPr/>
      </p:nvGrpSpPr>
      <p:grpSpPr>
        <a:xfrm>
          <a:off x="0" y="0"/>
          <a:ext cx="0" cy="0"/>
          <a:chOff x="0" y="0"/>
          <a:chExt cx="0" cy="0"/>
        </a:xfrm>
      </p:grpSpPr>
      <p:sp>
        <p:nvSpPr>
          <p:cNvPr id="555" name="Google Shape;555;p97"/>
          <p:cNvSpPr txBox="1"/>
          <p:nvPr/>
        </p:nvSpPr>
        <p:spPr>
          <a:xfrm>
            <a:off x="2200940" y="1873782"/>
            <a:ext cx="4529470" cy="623248"/>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600">
                <a:solidFill>
                  <a:schemeClr val="dk1"/>
                </a:solidFill>
                <a:latin typeface="Calibri"/>
                <a:ea typeface="Calibri"/>
                <a:cs typeface="Calibri"/>
                <a:sym typeface="Calibri"/>
              </a:rPr>
              <a:t>Heritrix </a:t>
            </a:r>
            <a:endParaRPr sz="110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BD6EE"/>
        </a:solidFill>
        <a:effectLst/>
      </p:bgPr>
    </p:bg>
    <p:spTree>
      <p:nvGrpSpPr>
        <p:cNvPr id="1" name="Shape 559"/>
        <p:cNvGrpSpPr/>
        <p:nvPr/>
      </p:nvGrpSpPr>
      <p:grpSpPr>
        <a:xfrm>
          <a:off x="0" y="0"/>
          <a:ext cx="0" cy="0"/>
          <a:chOff x="0" y="0"/>
          <a:chExt cx="0" cy="0"/>
        </a:xfrm>
      </p:grpSpPr>
      <p:pic>
        <p:nvPicPr>
          <p:cNvPr id="560" name="Google Shape;560;p98"/>
          <p:cNvPicPr preferRelativeResize="0"/>
          <p:nvPr/>
        </p:nvPicPr>
        <p:blipFill rotWithShape="1">
          <a:blip r:embed="rId3">
            <a:alphaModFix/>
          </a:blip>
          <a:srcRect/>
          <a:stretch/>
        </p:blipFill>
        <p:spPr>
          <a:xfrm>
            <a:off x="0" y="8809"/>
            <a:ext cx="9144000" cy="4419073"/>
          </a:xfrm>
          <a:prstGeom prst="rect">
            <a:avLst/>
          </a:prstGeom>
          <a:noFill/>
          <a:ln>
            <a:noFill/>
          </a:ln>
        </p:spPr>
      </p:pic>
      <p:sp>
        <p:nvSpPr>
          <p:cNvPr id="561" name="Google Shape;561;p98"/>
          <p:cNvSpPr txBox="1"/>
          <p:nvPr/>
        </p:nvSpPr>
        <p:spPr>
          <a:xfrm>
            <a:off x="109323" y="4506350"/>
            <a:ext cx="88710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Screen capture of </a:t>
            </a:r>
            <a:r>
              <a:rPr lang="en" sz="1400" i="1">
                <a:solidFill>
                  <a:schemeClr val="dk1"/>
                </a:solidFill>
                <a:latin typeface="Calibri"/>
                <a:ea typeface="Calibri"/>
                <a:cs typeface="Calibri"/>
                <a:sym typeface="Calibri"/>
              </a:rPr>
              <a:t>Breathe</a:t>
            </a:r>
            <a:r>
              <a:rPr lang="en" sz="1400">
                <a:solidFill>
                  <a:schemeClr val="dk1"/>
                </a:solidFill>
                <a:latin typeface="Calibri"/>
                <a:ea typeface="Calibri"/>
                <a:cs typeface="Calibri"/>
                <a:sym typeface="Calibri"/>
              </a:rPr>
              <a:t> within the BL’s A</a:t>
            </a:r>
            <a:r>
              <a:rPr lang="en">
                <a:solidFill>
                  <a:schemeClr val="dk1"/>
                </a:solidFill>
                <a:latin typeface="Calibri"/>
                <a:ea typeface="Calibri"/>
                <a:cs typeface="Calibri"/>
                <a:sym typeface="Calibri"/>
              </a:rPr>
              <a:t>nnotation</a:t>
            </a:r>
            <a:r>
              <a:rPr lang="en" sz="1400">
                <a:solidFill>
                  <a:schemeClr val="dk1"/>
                </a:solidFill>
                <a:latin typeface="Calibri"/>
                <a:ea typeface="Calibri"/>
                <a:cs typeface="Calibri"/>
                <a:sym typeface="Calibri"/>
              </a:rPr>
              <a:t> Curation Tool, an open source, selective web archiving workflow management application</a:t>
            </a:r>
            <a:endParaRPr sz="1400">
              <a:solidFill>
                <a:schemeClr val="dk1"/>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5"/>
        <p:cNvGrpSpPr/>
        <p:nvPr/>
      </p:nvGrpSpPr>
      <p:grpSpPr>
        <a:xfrm>
          <a:off x="0" y="0"/>
          <a:ext cx="0" cy="0"/>
          <a:chOff x="0" y="0"/>
          <a:chExt cx="0" cy="0"/>
        </a:xfrm>
      </p:grpSpPr>
      <p:pic>
        <p:nvPicPr>
          <p:cNvPr id="566" name="Google Shape;566;p99"/>
          <p:cNvPicPr preferRelativeResize="0"/>
          <p:nvPr/>
        </p:nvPicPr>
        <p:blipFill rotWithShape="1">
          <a:blip r:embed="rId3">
            <a:alphaModFix/>
          </a:blip>
          <a:srcRect/>
          <a:stretch/>
        </p:blipFill>
        <p:spPr>
          <a:xfrm>
            <a:off x="2216888" y="378308"/>
            <a:ext cx="4869712" cy="4029075"/>
          </a:xfrm>
          <a:prstGeom prst="rect">
            <a:avLst/>
          </a:prstGeom>
          <a:noFill/>
          <a:ln>
            <a:noFill/>
          </a:ln>
        </p:spPr>
      </p:pic>
      <p:sp>
        <p:nvSpPr>
          <p:cNvPr id="567" name="Google Shape;567;p99"/>
          <p:cNvSpPr/>
          <p:nvPr/>
        </p:nvSpPr>
        <p:spPr>
          <a:xfrm>
            <a:off x="0" y="4547152"/>
            <a:ext cx="9144000" cy="596348"/>
          </a:xfrm>
          <a:prstGeom prst="rect">
            <a:avLst/>
          </a:prstGeom>
          <a:solidFill>
            <a:srgbClr val="BBD6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68" name="Google Shape;568;p99"/>
          <p:cNvSpPr txBox="1"/>
          <p:nvPr/>
        </p:nvSpPr>
        <p:spPr>
          <a:xfrm>
            <a:off x="104341" y="4623350"/>
            <a:ext cx="84474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Screen capture of the UK Web Archive showing the amount of</a:t>
            </a:r>
            <a:r>
              <a:rPr lang="en">
                <a:solidFill>
                  <a:schemeClr val="dk1"/>
                </a:solidFill>
                <a:latin typeface="Calibri"/>
                <a:ea typeface="Calibri"/>
                <a:cs typeface="Calibri"/>
                <a:sym typeface="Calibri"/>
              </a:rPr>
              <a:t> </a:t>
            </a:r>
            <a:r>
              <a:rPr lang="en" sz="1400">
                <a:solidFill>
                  <a:schemeClr val="dk1"/>
                </a:solidFill>
                <a:latin typeface="Calibri"/>
                <a:ea typeface="Calibri"/>
                <a:cs typeface="Calibri"/>
                <a:sym typeface="Calibri"/>
              </a:rPr>
              <a:t>crawls for </a:t>
            </a:r>
            <a:r>
              <a:rPr lang="en" sz="1400" i="1">
                <a:solidFill>
                  <a:schemeClr val="dk1"/>
                </a:solidFill>
                <a:latin typeface="Calibri"/>
                <a:ea typeface="Calibri"/>
                <a:cs typeface="Calibri"/>
                <a:sym typeface="Calibri"/>
              </a:rPr>
              <a:t>Breathe</a:t>
            </a:r>
            <a:endParaRPr sz="110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BBD6EE"/>
        </a:solidFill>
        <a:effectLst/>
      </p:bgPr>
    </p:bg>
    <p:spTree>
      <p:nvGrpSpPr>
        <p:cNvPr id="1" name="Shape 573"/>
        <p:cNvGrpSpPr/>
        <p:nvPr/>
      </p:nvGrpSpPr>
      <p:grpSpPr>
        <a:xfrm>
          <a:off x="0" y="0"/>
          <a:ext cx="0" cy="0"/>
          <a:chOff x="0" y="0"/>
          <a:chExt cx="0" cy="0"/>
        </a:xfrm>
      </p:grpSpPr>
      <p:pic>
        <p:nvPicPr>
          <p:cNvPr id="574" name="Google Shape;574;p100"/>
          <p:cNvPicPr preferRelativeResize="0"/>
          <p:nvPr/>
        </p:nvPicPr>
        <p:blipFill rotWithShape="1">
          <a:blip r:embed="rId3">
            <a:alphaModFix/>
          </a:blip>
          <a:srcRect/>
          <a:stretch/>
        </p:blipFill>
        <p:spPr>
          <a:xfrm>
            <a:off x="0" y="4592"/>
            <a:ext cx="9144000" cy="4478330"/>
          </a:xfrm>
          <a:prstGeom prst="rect">
            <a:avLst/>
          </a:prstGeom>
          <a:noFill/>
          <a:ln>
            <a:noFill/>
          </a:ln>
        </p:spPr>
      </p:pic>
      <p:sp>
        <p:nvSpPr>
          <p:cNvPr id="575" name="Google Shape;575;p100"/>
          <p:cNvSpPr txBox="1"/>
          <p:nvPr/>
        </p:nvSpPr>
        <p:spPr>
          <a:xfrm>
            <a:off x="145175" y="4597350"/>
            <a:ext cx="8710800" cy="40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latin typeface="Calibri"/>
                <a:ea typeface="Calibri"/>
                <a:cs typeface="Calibri"/>
                <a:sym typeface="Calibri"/>
              </a:rPr>
              <a:t>Screen capture of </a:t>
            </a:r>
            <a:r>
              <a:rPr lang="en" i="1">
                <a:solidFill>
                  <a:schemeClr val="dk1"/>
                </a:solidFill>
                <a:latin typeface="Calibri"/>
                <a:ea typeface="Calibri"/>
                <a:cs typeface="Calibri"/>
                <a:sym typeface="Calibri"/>
              </a:rPr>
              <a:t>Breathe</a:t>
            </a:r>
            <a:r>
              <a:rPr lang="en">
                <a:solidFill>
                  <a:schemeClr val="dk1"/>
                </a:solidFill>
                <a:latin typeface="Calibri"/>
                <a:ea typeface="Calibri"/>
                <a:cs typeface="Calibri"/>
                <a:sym typeface="Calibri"/>
              </a:rPr>
              <a:t> as displayed in the UK Web Archive </a:t>
            </a:r>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BBD6EE"/>
        </a:solidFill>
        <a:effectLst/>
      </p:bgPr>
    </p:bg>
    <p:spTree>
      <p:nvGrpSpPr>
        <p:cNvPr id="1" name="Shape 579"/>
        <p:cNvGrpSpPr/>
        <p:nvPr/>
      </p:nvGrpSpPr>
      <p:grpSpPr>
        <a:xfrm>
          <a:off x="0" y="0"/>
          <a:ext cx="0" cy="0"/>
          <a:chOff x="0" y="0"/>
          <a:chExt cx="0" cy="0"/>
        </a:xfrm>
      </p:grpSpPr>
      <p:sp>
        <p:nvSpPr>
          <p:cNvPr id="580" name="Google Shape;580;p101"/>
          <p:cNvSpPr txBox="1"/>
          <p:nvPr/>
        </p:nvSpPr>
        <p:spPr>
          <a:xfrm>
            <a:off x="2200940" y="1873782"/>
            <a:ext cx="4529470" cy="623248"/>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600">
                <a:solidFill>
                  <a:schemeClr val="dk1"/>
                </a:solidFill>
                <a:latin typeface="Calibri"/>
                <a:ea typeface="Calibri"/>
                <a:cs typeface="Calibri"/>
                <a:sym typeface="Calibri"/>
              </a:rPr>
              <a:t>Webrecorder </a:t>
            </a:r>
            <a:endParaRPr sz="110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102"/>
          <p:cNvPicPr preferRelativeResize="0"/>
          <p:nvPr/>
        </p:nvPicPr>
        <p:blipFill rotWithShape="1">
          <a:blip r:embed="rId3">
            <a:alphaModFix/>
          </a:blip>
          <a:srcRect/>
          <a:stretch/>
        </p:blipFill>
        <p:spPr>
          <a:xfrm>
            <a:off x="257175" y="16821"/>
            <a:ext cx="8635847" cy="4397395"/>
          </a:xfrm>
          <a:prstGeom prst="rect">
            <a:avLst/>
          </a:prstGeom>
          <a:noFill/>
          <a:ln>
            <a:noFill/>
          </a:ln>
        </p:spPr>
      </p:pic>
      <p:sp>
        <p:nvSpPr>
          <p:cNvPr id="587" name="Google Shape;587;p102"/>
          <p:cNvSpPr/>
          <p:nvPr/>
        </p:nvSpPr>
        <p:spPr>
          <a:xfrm>
            <a:off x="0" y="4562061"/>
            <a:ext cx="9144000" cy="596348"/>
          </a:xfrm>
          <a:prstGeom prst="rect">
            <a:avLst/>
          </a:prstGeom>
          <a:solidFill>
            <a:srgbClr val="BBD6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88" name="Google Shape;588;p102"/>
          <p:cNvSpPr txBox="1"/>
          <p:nvPr/>
        </p:nvSpPr>
        <p:spPr>
          <a:xfrm>
            <a:off x="43069" y="4714461"/>
            <a:ext cx="74841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Screen capture of </a:t>
            </a:r>
            <a:r>
              <a:rPr lang="en" sz="1400" i="1">
                <a:solidFill>
                  <a:schemeClr val="dk1"/>
                </a:solidFill>
                <a:latin typeface="Calibri"/>
                <a:ea typeface="Calibri"/>
                <a:cs typeface="Calibri"/>
                <a:sym typeface="Calibri"/>
              </a:rPr>
              <a:t>Breathe</a:t>
            </a:r>
            <a:r>
              <a:rPr lang="en" sz="1400">
                <a:solidFill>
                  <a:schemeClr val="dk1"/>
                </a:solidFill>
                <a:latin typeface="Calibri"/>
                <a:ea typeface="Calibri"/>
                <a:cs typeface="Calibri"/>
                <a:sym typeface="Calibri"/>
              </a:rPr>
              <a:t> (cover page) in Chrome DevTools on Linux desktop computer   </a:t>
            </a:r>
            <a:endParaRPr sz="1100"/>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103"/>
          <p:cNvPicPr preferRelativeResize="0"/>
          <p:nvPr/>
        </p:nvPicPr>
        <p:blipFill rotWithShape="1">
          <a:blip r:embed="rId3">
            <a:alphaModFix/>
          </a:blip>
          <a:srcRect/>
          <a:stretch/>
        </p:blipFill>
        <p:spPr>
          <a:xfrm>
            <a:off x="0" y="23401"/>
            <a:ext cx="9015413" cy="4548810"/>
          </a:xfrm>
          <a:prstGeom prst="rect">
            <a:avLst/>
          </a:prstGeom>
          <a:noFill/>
          <a:ln>
            <a:noFill/>
          </a:ln>
        </p:spPr>
      </p:pic>
      <p:sp>
        <p:nvSpPr>
          <p:cNvPr id="595" name="Google Shape;595;p103"/>
          <p:cNvSpPr/>
          <p:nvPr/>
        </p:nvSpPr>
        <p:spPr>
          <a:xfrm>
            <a:off x="0" y="4547152"/>
            <a:ext cx="9144000" cy="596348"/>
          </a:xfrm>
          <a:prstGeom prst="rect">
            <a:avLst/>
          </a:prstGeom>
          <a:solidFill>
            <a:srgbClr val="BBD6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96" name="Google Shape;596;p103"/>
          <p:cNvSpPr txBox="1"/>
          <p:nvPr/>
        </p:nvSpPr>
        <p:spPr>
          <a:xfrm>
            <a:off x="41413" y="4723393"/>
            <a:ext cx="70815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Screen capture of </a:t>
            </a:r>
            <a:r>
              <a:rPr lang="en" sz="1400" i="1">
                <a:solidFill>
                  <a:schemeClr val="dk1"/>
                </a:solidFill>
                <a:latin typeface="Calibri"/>
                <a:ea typeface="Calibri"/>
                <a:cs typeface="Calibri"/>
                <a:sym typeface="Calibri"/>
              </a:rPr>
              <a:t>Breathe</a:t>
            </a:r>
            <a:r>
              <a:rPr lang="en" sz="1400">
                <a:solidFill>
                  <a:schemeClr val="dk1"/>
                </a:solidFill>
                <a:latin typeface="Calibri"/>
                <a:ea typeface="Calibri"/>
                <a:cs typeface="Calibri"/>
                <a:sym typeface="Calibri"/>
              </a:rPr>
              <a:t> (cover page) within Chrome (v60) within Webrecorder Player </a:t>
            </a:r>
            <a:endParaRPr sz="1100"/>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p104"/>
          <p:cNvPicPr preferRelativeResize="0"/>
          <p:nvPr/>
        </p:nvPicPr>
        <p:blipFill rotWithShape="1">
          <a:blip r:embed="rId3">
            <a:alphaModFix/>
          </a:blip>
          <a:srcRect/>
          <a:stretch/>
        </p:blipFill>
        <p:spPr>
          <a:xfrm>
            <a:off x="223285" y="13781"/>
            <a:ext cx="8660218" cy="4409804"/>
          </a:xfrm>
          <a:prstGeom prst="rect">
            <a:avLst/>
          </a:prstGeom>
          <a:noFill/>
          <a:ln>
            <a:noFill/>
          </a:ln>
        </p:spPr>
      </p:pic>
      <p:sp>
        <p:nvSpPr>
          <p:cNvPr id="603" name="Google Shape;603;p104"/>
          <p:cNvSpPr/>
          <p:nvPr/>
        </p:nvSpPr>
        <p:spPr>
          <a:xfrm>
            <a:off x="0" y="4547152"/>
            <a:ext cx="9144000" cy="596348"/>
          </a:xfrm>
          <a:prstGeom prst="rect">
            <a:avLst/>
          </a:prstGeom>
          <a:solidFill>
            <a:srgbClr val="BBD6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04" name="Google Shape;604;p104"/>
          <p:cNvSpPr txBox="1"/>
          <p:nvPr/>
        </p:nvSpPr>
        <p:spPr>
          <a:xfrm>
            <a:off x="43069" y="4714461"/>
            <a:ext cx="69324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Screen capture of </a:t>
            </a:r>
            <a:r>
              <a:rPr lang="en" sz="1400" i="1">
                <a:solidFill>
                  <a:schemeClr val="dk1"/>
                </a:solidFill>
                <a:latin typeface="Calibri"/>
                <a:ea typeface="Calibri"/>
                <a:cs typeface="Calibri"/>
                <a:sym typeface="Calibri"/>
              </a:rPr>
              <a:t>Breathe </a:t>
            </a:r>
            <a:r>
              <a:rPr lang="en" sz="1400">
                <a:solidFill>
                  <a:schemeClr val="dk1"/>
                </a:solidFill>
                <a:latin typeface="Calibri"/>
                <a:ea typeface="Calibri"/>
                <a:cs typeface="Calibri"/>
                <a:sym typeface="Calibri"/>
              </a:rPr>
              <a:t>(page 1) in Chrome DevTools on Linux desktop computer   </a:t>
            </a:r>
            <a:endParaRPr sz="110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610" name="Google Shape;610;p105"/>
          <p:cNvPicPr preferRelativeResize="0"/>
          <p:nvPr/>
        </p:nvPicPr>
        <p:blipFill rotWithShape="1">
          <a:blip r:embed="rId3">
            <a:alphaModFix/>
          </a:blip>
          <a:srcRect/>
          <a:stretch/>
        </p:blipFill>
        <p:spPr>
          <a:xfrm>
            <a:off x="102890" y="49580"/>
            <a:ext cx="8908203" cy="4522207"/>
          </a:xfrm>
          <a:prstGeom prst="rect">
            <a:avLst/>
          </a:prstGeom>
          <a:noFill/>
          <a:ln>
            <a:noFill/>
          </a:ln>
        </p:spPr>
      </p:pic>
      <p:sp>
        <p:nvSpPr>
          <p:cNvPr id="611" name="Google Shape;611;p105"/>
          <p:cNvSpPr/>
          <p:nvPr/>
        </p:nvSpPr>
        <p:spPr>
          <a:xfrm>
            <a:off x="0" y="4547152"/>
            <a:ext cx="9144000" cy="596348"/>
          </a:xfrm>
          <a:prstGeom prst="rect">
            <a:avLst/>
          </a:prstGeom>
          <a:solidFill>
            <a:srgbClr val="BBD6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12" name="Google Shape;612;p105"/>
          <p:cNvSpPr txBox="1"/>
          <p:nvPr/>
        </p:nvSpPr>
        <p:spPr>
          <a:xfrm>
            <a:off x="26503" y="4708484"/>
            <a:ext cx="78123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Screen capture of </a:t>
            </a:r>
            <a:r>
              <a:rPr lang="en" sz="1400" i="1">
                <a:solidFill>
                  <a:schemeClr val="dk1"/>
                </a:solidFill>
                <a:latin typeface="Calibri"/>
                <a:ea typeface="Calibri"/>
                <a:cs typeface="Calibri"/>
                <a:sym typeface="Calibri"/>
              </a:rPr>
              <a:t>Breathe (</a:t>
            </a:r>
            <a:r>
              <a:rPr lang="en" sz="1400">
                <a:solidFill>
                  <a:schemeClr val="dk1"/>
                </a:solidFill>
                <a:latin typeface="Calibri"/>
                <a:ea typeface="Calibri"/>
                <a:cs typeface="Calibri"/>
                <a:sym typeface="Calibri"/>
              </a:rPr>
              <a:t>page 1) within Chrome (v60) within Webrecorder Player </a:t>
            </a:r>
            <a:endParaRPr sz="110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grpSp>
        <p:nvGrpSpPr>
          <p:cNvPr id="269" name="Google Shape;269;p61"/>
          <p:cNvGrpSpPr/>
          <p:nvPr/>
        </p:nvGrpSpPr>
        <p:grpSpPr>
          <a:xfrm>
            <a:off x="941054" y="245265"/>
            <a:ext cx="4163350" cy="2295831"/>
            <a:chOff x="0" y="0"/>
            <a:chExt cx="11102264" cy="6122214"/>
          </a:xfrm>
        </p:grpSpPr>
        <p:pic>
          <p:nvPicPr>
            <p:cNvPr id="270" name="Google Shape;270;p61" descr="Schermafbeelding 2014-10-28 om 07.00.33.png"/>
            <p:cNvPicPr preferRelativeResize="0"/>
            <p:nvPr/>
          </p:nvPicPr>
          <p:blipFill rotWithShape="1">
            <a:blip r:embed="rId3">
              <a:alphaModFix/>
            </a:blip>
            <a:srcRect l="31468" t="20562" r="26908" b="20561"/>
            <a:stretch/>
          </p:blipFill>
          <p:spPr>
            <a:xfrm>
              <a:off x="177800" y="114300"/>
              <a:ext cx="10746664" cy="5665014"/>
            </a:xfrm>
            <a:prstGeom prst="rect">
              <a:avLst/>
            </a:prstGeom>
            <a:noFill/>
            <a:ln>
              <a:noFill/>
            </a:ln>
          </p:spPr>
        </p:pic>
        <p:pic>
          <p:nvPicPr>
            <p:cNvPr id="271" name="Google Shape;271;p61" descr="Schermafbeelding 2014-10-28 om 07.00.33.png"/>
            <p:cNvPicPr preferRelativeResize="0"/>
            <p:nvPr/>
          </p:nvPicPr>
          <p:blipFill rotWithShape="1">
            <a:blip r:embed="rId4">
              <a:alphaModFix/>
            </a:blip>
            <a:srcRect/>
            <a:stretch/>
          </p:blipFill>
          <p:spPr>
            <a:xfrm>
              <a:off x="0" y="0"/>
              <a:ext cx="11102264" cy="6122214"/>
            </a:xfrm>
            <a:prstGeom prst="rect">
              <a:avLst/>
            </a:prstGeom>
            <a:noFill/>
            <a:ln>
              <a:noFill/>
            </a:ln>
          </p:spPr>
        </p:pic>
      </p:grpSp>
      <p:grpSp>
        <p:nvGrpSpPr>
          <p:cNvPr id="272" name="Google Shape;272;p61"/>
          <p:cNvGrpSpPr/>
          <p:nvPr/>
        </p:nvGrpSpPr>
        <p:grpSpPr>
          <a:xfrm rot="531773">
            <a:off x="5033908" y="581822"/>
            <a:ext cx="4083108" cy="2804622"/>
            <a:chOff x="0" y="0"/>
            <a:chExt cx="10888286" cy="7478990"/>
          </a:xfrm>
        </p:grpSpPr>
        <p:pic>
          <p:nvPicPr>
            <p:cNvPr id="273" name="Google Shape;273;p61" descr="Image"/>
            <p:cNvPicPr preferRelativeResize="0"/>
            <p:nvPr/>
          </p:nvPicPr>
          <p:blipFill rotWithShape="1">
            <a:blip r:embed="rId5">
              <a:alphaModFix/>
            </a:blip>
            <a:srcRect/>
            <a:stretch/>
          </p:blipFill>
          <p:spPr>
            <a:xfrm>
              <a:off x="177800" y="114300"/>
              <a:ext cx="10532687" cy="7021790"/>
            </a:xfrm>
            <a:prstGeom prst="rect">
              <a:avLst/>
            </a:prstGeom>
            <a:noFill/>
            <a:ln>
              <a:noFill/>
            </a:ln>
          </p:spPr>
        </p:pic>
        <p:pic>
          <p:nvPicPr>
            <p:cNvPr id="274" name="Google Shape;274;p61" descr="Image"/>
            <p:cNvPicPr preferRelativeResize="0"/>
            <p:nvPr/>
          </p:nvPicPr>
          <p:blipFill rotWithShape="1">
            <a:blip r:embed="rId6">
              <a:alphaModFix/>
            </a:blip>
            <a:srcRect/>
            <a:stretch/>
          </p:blipFill>
          <p:spPr>
            <a:xfrm>
              <a:off x="0" y="0"/>
              <a:ext cx="10888286" cy="7478990"/>
            </a:xfrm>
            <a:prstGeom prst="rect">
              <a:avLst/>
            </a:prstGeom>
            <a:noFill/>
            <a:ln>
              <a:noFill/>
            </a:ln>
          </p:spPr>
        </p:pic>
      </p:grpSp>
      <p:grpSp>
        <p:nvGrpSpPr>
          <p:cNvPr id="275" name="Google Shape;275;p61"/>
          <p:cNvGrpSpPr/>
          <p:nvPr/>
        </p:nvGrpSpPr>
        <p:grpSpPr>
          <a:xfrm>
            <a:off x="1370823" y="2013135"/>
            <a:ext cx="2078171" cy="3088681"/>
            <a:chOff x="0" y="0"/>
            <a:chExt cx="5541789" cy="8236481"/>
          </a:xfrm>
        </p:grpSpPr>
        <p:pic>
          <p:nvPicPr>
            <p:cNvPr id="276" name="Google Shape;276;p61" descr="Image"/>
            <p:cNvPicPr preferRelativeResize="0"/>
            <p:nvPr/>
          </p:nvPicPr>
          <p:blipFill rotWithShape="1">
            <a:blip r:embed="rId7">
              <a:alphaModFix/>
            </a:blip>
            <a:srcRect/>
            <a:stretch/>
          </p:blipFill>
          <p:spPr>
            <a:xfrm>
              <a:off x="177800" y="114300"/>
              <a:ext cx="5186189" cy="7779281"/>
            </a:xfrm>
            <a:prstGeom prst="rect">
              <a:avLst/>
            </a:prstGeom>
            <a:noFill/>
            <a:ln>
              <a:noFill/>
            </a:ln>
          </p:spPr>
        </p:pic>
        <p:pic>
          <p:nvPicPr>
            <p:cNvPr id="277" name="Google Shape;277;p61" descr="Image"/>
            <p:cNvPicPr preferRelativeResize="0"/>
            <p:nvPr/>
          </p:nvPicPr>
          <p:blipFill rotWithShape="1">
            <a:blip r:embed="rId8">
              <a:alphaModFix/>
            </a:blip>
            <a:srcRect/>
            <a:stretch/>
          </p:blipFill>
          <p:spPr>
            <a:xfrm>
              <a:off x="0" y="0"/>
              <a:ext cx="5541789" cy="8236481"/>
            </a:xfrm>
            <a:prstGeom prst="rect">
              <a:avLst/>
            </a:prstGeom>
            <a:noFill/>
            <a:ln>
              <a:noFill/>
            </a:ln>
          </p:spPr>
        </p:pic>
      </p:grpSp>
      <p:sp>
        <p:nvSpPr>
          <p:cNvPr id="278" name="Google Shape;278;p61"/>
          <p:cNvSpPr txBox="1"/>
          <p:nvPr/>
        </p:nvSpPr>
        <p:spPr>
          <a:xfrm>
            <a:off x="918155" y="4620648"/>
            <a:ext cx="84804" cy="167879"/>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A6AAA9"/>
              </a:buClr>
              <a:buSzPts val="800"/>
              <a:buFont typeface="Helvetica Neue"/>
              <a:buNone/>
            </a:pPr>
            <a:r>
              <a:rPr lang="en" sz="800" b="0" i="0" u="none" strike="noStrike" cap="none">
                <a:solidFill>
                  <a:srgbClr val="A6AAA9"/>
                </a:solidFill>
                <a:latin typeface="Helvetica Neue"/>
                <a:ea typeface="Helvetica Neue"/>
                <a:cs typeface="Helvetica Neue"/>
                <a:sym typeface="Helvetica Neue"/>
              </a:rPr>
              <a:t> </a:t>
            </a:r>
            <a:endParaRPr sz="500"/>
          </a:p>
        </p:txBody>
      </p:sp>
      <p:grpSp>
        <p:nvGrpSpPr>
          <p:cNvPr id="279" name="Google Shape;279;p61"/>
          <p:cNvGrpSpPr/>
          <p:nvPr/>
        </p:nvGrpSpPr>
        <p:grpSpPr>
          <a:xfrm rot="-612642">
            <a:off x="4261508" y="2741351"/>
            <a:ext cx="2595609" cy="2032251"/>
            <a:chOff x="-1" y="-1"/>
            <a:chExt cx="6921623" cy="5419335"/>
          </a:xfrm>
        </p:grpSpPr>
        <p:pic>
          <p:nvPicPr>
            <p:cNvPr id="280" name="Google Shape;280;p61" descr="gebouwppt.jpg"/>
            <p:cNvPicPr preferRelativeResize="0"/>
            <p:nvPr/>
          </p:nvPicPr>
          <p:blipFill rotWithShape="1">
            <a:blip r:embed="rId9">
              <a:alphaModFix/>
            </a:blip>
            <a:srcRect/>
            <a:stretch/>
          </p:blipFill>
          <p:spPr>
            <a:xfrm>
              <a:off x="177800" y="114300"/>
              <a:ext cx="6566022" cy="4962134"/>
            </a:xfrm>
            <a:prstGeom prst="rect">
              <a:avLst/>
            </a:prstGeom>
            <a:noFill/>
            <a:ln>
              <a:noFill/>
            </a:ln>
          </p:spPr>
        </p:pic>
        <p:pic>
          <p:nvPicPr>
            <p:cNvPr id="281" name="Google Shape;281;p61" descr="gebouwppt.jpg"/>
            <p:cNvPicPr preferRelativeResize="0"/>
            <p:nvPr/>
          </p:nvPicPr>
          <p:blipFill rotWithShape="1">
            <a:blip r:embed="rId10">
              <a:alphaModFix/>
            </a:blip>
            <a:srcRect/>
            <a:stretch/>
          </p:blipFill>
          <p:spPr>
            <a:xfrm>
              <a:off x="-1" y="-1"/>
              <a:ext cx="6921623" cy="5419335"/>
            </a:xfrm>
            <a:prstGeom prst="rect">
              <a:avLst/>
            </a:prstGeom>
            <a:noFill/>
            <a:ln>
              <a:noFill/>
            </a:ln>
          </p:spPr>
        </p:pic>
      </p:grpSp>
      <p:pic>
        <p:nvPicPr>
          <p:cNvPr id="282" name="Google Shape;282;p61" descr="Image"/>
          <p:cNvPicPr preferRelativeResize="0"/>
          <p:nvPr/>
        </p:nvPicPr>
        <p:blipFill rotWithShape="1">
          <a:blip r:embed="rId11">
            <a:alphaModFix/>
          </a:blip>
          <a:srcRect/>
          <a:stretch/>
        </p:blipFill>
        <p:spPr>
          <a:xfrm>
            <a:off x="-459410" y="3628725"/>
            <a:ext cx="3020126" cy="213509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BBD6EE"/>
        </a:solidFill>
        <a:effectLst/>
      </p:bgPr>
    </p:bg>
    <p:spTree>
      <p:nvGrpSpPr>
        <p:cNvPr id="1" name="Shape 616"/>
        <p:cNvGrpSpPr/>
        <p:nvPr/>
      </p:nvGrpSpPr>
      <p:grpSpPr>
        <a:xfrm>
          <a:off x="0" y="0"/>
          <a:ext cx="0" cy="0"/>
          <a:chOff x="0" y="0"/>
          <a:chExt cx="0" cy="0"/>
        </a:xfrm>
      </p:grpSpPr>
      <p:sp>
        <p:nvSpPr>
          <p:cNvPr id="617" name="Google Shape;617;p106"/>
          <p:cNvSpPr txBox="1">
            <a:spLocks noGrp="1"/>
          </p:cNvSpPr>
          <p:nvPr>
            <p:ph type="ctrTitle"/>
          </p:nvPr>
        </p:nvSpPr>
        <p:spPr>
          <a:xfrm>
            <a:off x="466725" y="289322"/>
            <a:ext cx="6858000" cy="758400"/>
          </a:xfrm>
          <a:prstGeom prst="rect">
            <a:avLst/>
          </a:prstGeom>
          <a:noFill/>
          <a:ln>
            <a:noFill/>
          </a:ln>
        </p:spPr>
        <p:txBody>
          <a:bodyPr spcFirstLastPara="1" wrap="square" lIns="68575" tIns="34275" rIns="68575" bIns="34275" anchor="b" anchorCtr="0">
            <a:noAutofit/>
          </a:bodyPr>
          <a:lstStyle/>
          <a:p>
            <a:pPr marL="0" marR="0" lvl="0" indent="0" algn="l" rtl="0">
              <a:lnSpc>
                <a:spcPct val="90000"/>
              </a:lnSpc>
              <a:spcBef>
                <a:spcPts val="0"/>
              </a:spcBef>
              <a:spcAft>
                <a:spcPts val="0"/>
              </a:spcAft>
              <a:buClr>
                <a:schemeClr val="dk1"/>
              </a:buClr>
              <a:buSzPts val="4500"/>
              <a:buFont typeface="Calibri"/>
              <a:buNone/>
            </a:pPr>
            <a:r>
              <a:rPr lang="en" sz="3000" b="0" i="0" u="none" strike="noStrike" cap="none">
                <a:solidFill>
                  <a:schemeClr val="dk1"/>
                </a:solidFill>
                <a:latin typeface="Calibri"/>
                <a:ea typeface="Calibri"/>
                <a:cs typeface="Calibri"/>
                <a:sym typeface="Calibri"/>
              </a:rPr>
              <a:t>Next steps</a:t>
            </a:r>
            <a:r>
              <a:rPr lang="en" sz="4500" b="0" i="0" u="none" strike="noStrike" cap="none">
                <a:solidFill>
                  <a:schemeClr val="dk1"/>
                </a:solidFill>
                <a:latin typeface="Calibri"/>
                <a:ea typeface="Calibri"/>
                <a:cs typeface="Calibri"/>
                <a:sym typeface="Calibri"/>
              </a:rPr>
              <a:t> </a:t>
            </a:r>
            <a:endParaRPr sz="1100"/>
          </a:p>
        </p:txBody>
      </p:sp>
      <p:sp>
        <p:nvSpPr>
          <p:cNvPr id="618" name="Google Shape;618;p106"/>
          <p:cNvSpPr txBox="1">
            <a:spLocks noGrp="1"/>
          </p:cNvSpPr>
          <p:nvPr>
            <p:ph type="subTitle" idx="1"/>
          </p:nvPr>
        </p:nvSpPr>
        <p:spPr>
          <a:xfrm>
            <a:off x="542925" y="1234679"/>
            <a:ext cx="7438200" cy="2265600"/>
          </a:xfrm>
          <a:prstGeom prst="rect">
            <a:avLst/>
          </a:prstGeom>
          <a:noFill/>
          <a:ln>
            <a:noFill/>
          </a:ln>
        </p:spPr>
        <p:txBody>
          <a:bodyPr spcFirstLastPara="1" wrap="square" lIns="68575" tIns="34275" rIns="68575" bIns="34275" anchor="t" anchorCtr="0">
            <a:noAutofit/>
          </a:bodyPr>
          <a:lstStyle/>
          <a:p>
            <a:pPr marL="254000" marR="0" lvl="0" indent="-260350" algn="l" rtl="0">
              <a:lnSpc>
                <a:spcPct val="90000"/>
              </a:lnSpc>
              <a:spcBef>
                <a:spcPts val="0"/>
              </a:spcBef>
              <a:spcAft>
                <a:spcPts val="0"/>
              </a:spcAft>
              <a:buClr>
                <a:schemeClr val="dk1"/>
              </a:buClr>
              <a:buSzPts val="2300"/>
              <a:buFont typeface="Arial"/>
              <a:buChar char="•"/>
            </a:pPr>
            <a:r>
              <a:rPr lang="en" sz="2300" b="0" i="0" u="none" strike="noStrike" cap="none">
                <a:solidFill>
                  <a:schemeClr val="dk1"/>
                </a:solidFill>
                <a:latin typeface="Calibri"/>
                <a:ea typeface="Calibri"/>
                <a:cs typeface="Calibri"/>
                <a:sym typeface="Calibri"/>
              </a:rPr>
              <a:t>Identify URLs of individual pages to crawl with Heritrix</a:t>
            </a:r>
            <a:endParaRPr sz="1100"/>
          </a:p>
          <a:p>
            <a:pPr marL="685800" marR="0" lvl="1" indent="-342900" algn="l" rtl="0">
              <a:lnSpc>
                <a:spcPct val="90000"/>
              </a:lnSpc>
              <a:spcBef>
                <a:spcPts val="400"/>
              </a:spcBef>
              <a:spcAft>
                <a:spcPts val="0"/>
              </a:spcAft>
              <a:buClr>
                <a:schemeClr val="dk1"/>
              </a:buClr>
              <a:buSzPts val="2000"/>
              <a:buFont typeface="Courier New"/>
              <a:buChar char="o"/>
            </a:pPr>
            <a:r>
              <a:rPr lang="en" sz="2000" b="0" i="0" u="none" strike="noStrike" cap="none">
                <a:solidFill>
                  <a:schemeClr val="dk1"/>
                </a:solidFill>
                <a:latin typeface="Calibri"/>
                <a:ea typeface="Calibri"/>
                <a:cs typeface="Calibri"/>
                <a:sym typeface="Calibri"/>
              </a:rPr>
              <a:t>Engage with Editions at Play to better understand how </a:t>
            </a:r>
            <a:r>
              <a:rPr lang="en" sz="2000" b="0" i="1" u="none" strike="noStrike" cap="none">
                <a:solidFill>
                  <a:schemeClr val="dk1"/>
                </a:solidFill>
                <a:latin typeface="Calibri"/>
                <a:ea typeface="Calibri"/>
                <a:cs typeface="Calibri"/>
                <a:sym typeface="Calibri"/>
              </a:rPr>
              <a:t>Breathe</a:t>
            </a:r>
            <a:r>
              <a:rPr lang="en" sz="2000" b="0" i="0" u="none" strike="noStrike" cap="none">
                <a:solidFill>
                  <a:schemeClr val="dk1"/>
                </a:solidFill>
                <a:latin typeface="Calibri"/>
                <a:ea typeface="Calibri"/>
                <a:cs typeface="Calibri"/>
                <a:sym typeface="Calibri"/>
              </a:rPr>
              <a:t> was created </a:t>
            </a:r>
            <a:endParaRPr sz="1100"/>
          </a:p>
          <a:p>
            <a:pPr marL="254000" marR="0" lvl="0" indent="-260350" algn="l" rtl="0">
              <a:lnSpc>
                <a:spcPct val="90000"/>
              </a:lnSpc>
              <a:spcBef>
                <a:spcPts val="800"/>
              </a:spcBef>
              <a:spcAft>
                <a:spcPts val="0"/>
              </a:spcAft>
              <a:buClr>
                <a:schemeClr val="dk1"/>
              </a:buClr>
              <a:buSzPts val="2300"/>
              <a:buFont typeface="Arial"/>
              <a:buChar char="•"/>
            </a:pPr>
            <a:r>
              <a:rPr lang="en" sz="2300" b="0" i="0" u="none" strike="noStrike" cap="none">
                <a:solidFill>
                  <a:schemeClr val="dk1"/>
                </a:solidFill>
                <a:latin typeface="Calibri"/>
                <a:ea typeface="Calibri"/>
                <a:cs typeface="Calibri"/>
                <a:sym typeface="Calibri"/>
              </a:rPr>
              <a:t>Engage with Webrecorder community to see whether and how the text of the narrative can be captured </a:t>
            </a:r>
            <a:endParaRPr sz="1100"/>
          </a:p>
          <a:p>
            <a:pPr marL="254000" marR="0" lvl="0" indent="-139700" algn="l" rtl="0">
              <a:lnSpc>
                <a:spcPct val="90000"/>
              </a:lnSpc>
              <a:spcBef>
                <a:spcPts val="80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BBD6EE"/>
        </a:solidFill>
        <a:effectLst/>
      </p:bgPr>
    </p:bg>
    <p:spTree>
      <p:nvGrpSpPr>
        <p:cNvPr id="1" name="Shape 622"/>
        <p:cNvGrpSpPr/>
        <p:nvPr/>
      </p:nvGrpSpPr>
      <p:grpSpPr>
        <a:xfrm>
          <a:off x="0" y="0"/>
          <a:ext cx="0" cy="0"/>
          <a:chOff x="0" y="0"/>
          <a:chExt cx="0" cy="0"/>
        </a:xfrm>
      </p:grpSpPr>
      <p:sp>
        <p:nvSpPr>
          <p:cNvPr id="623" name="Google Shape;623;p107"/>
          <p:cNvSpPr txBox="1">
            <a:spLocks noGrp="1"/>
          </p:cNvSpPr>
          <p:nvPr>
            <p:ph type="title"/>
          </p:nvPr>
        </p:nvSpPr>
        <p:spPr>
          <a:xfrm>
            <a:off x="419100" y="931069"/>
            <a:ext cx="8162925" cy="1564481"/>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000"/>
              <a:buFont typeface="Calibri"/>
              <a:buNone/>
            </a:pPr>
            <a:r>
              <a:rPr lang="en" sz="3000" b="0" i="0" u="none" strike="noStrike" cap="none">
                <a:solidFill>
                  <a:schemeClr val="dk1"/>
                </a:solidFill>
                <a:latin typeface="Calibri"/>
                <a:ea typeface="Calibri"/>
                <a:cs typeface="Calibri"/>
                <a:sym typeface="Calibri"/>
              </a:rPr>
              <a:t>  </a:t>
            </a:r>
            <a:br>
              <a:rPr lang="en" sz="3000" b="0" i="0" u="none" strike="noStrike" cap="none">
                <a:solidFill>
                  <a:schemeClr val="dk1"/>
                </a:solidFill>
                <a:latin typeface="Calibri"/>
                <a:ea typeface="Calibri"/>
                <a:cs typeface="Calibri"/>
                <a:sym typeface="Calibri"/>
              </a:rPr>
            </a:br>
            <a:r>
              <a:rPr lang="en" sz="3000" b="0" i="0" u="none" strike="noStrike" cap="none">
                <a:solidFill>
                  <a:schemeClr val="dk1"/>
                </a:solidFill>
                <a:latin typeface="Calibri"/>
                <a:ea typeface="Calibri"/>
                <a:cs typeface="Calibri"/>
                <a:sym typeface="Calibri"/>
              </a:rPr>
              <a:t/>
            </a:r>
            <a:br>
              <a:rPr lang="en" sz="3000" b="0" i="0" u="none" strike="noStrike" cap="none">
                <a:solidFill>
                  <a:schemeClr val="dk1"/>
                </a:solidFill>
                <a:latin typeface="Calibri"/>
                <a:ea typeface="Calibri"/>
                <a:cs typeface="Calibri"/>
                <a:sym typeface="Calibri"/>
              </a:rPr>
            </a:br>
            <a:r>
              <a:rPr lang="en" sz="3600" b="0" i="0" u="none" strike="noStrike" cap="none">
                <a:solidFill>
                  <a:schemeClr val="dk1"/>
                </a:solidFill>
                <a:latin typeface="Calibri"/>
                <a:ea typeface="Calibri"/>
                <a:cs typeface="Calibri"/>
                <a:sym typeface="Calibri"/>
              </a:rPr>
              <a:t>Thank you!</a:t>
            </a:r>
            <a:r>
              <a:rPr lang="en" sz="3000" b="0" i="0" u="none" strike="noStrike" cap="none">
                <a:solidFill>
                  <a:schemeClr val="dk1"/>
                </a:solidFill>
                <a:latin typeface="Calibri"/>
                <a:ea typeface="Calibri"/>
                <a:cs typeface="Calibri"/>
                <a:sym typeface="Calibri"/>
              </a:rPr>
              <a:t/>
            </a:r>
            <a:br>
              <a:rPr lang="en" sz="3000" b="0" i="0" u="none" strike="noStrike" cap="none">
                <a:solidFill>
                  <a:schemeClr val="dk1"/>
                </a:solidFill>
                <a:latin typeface="Calibri"/>
                <a:ea typeface="Calibri"/>
                <a:cs typeface="Calibri"/>
                <a:sym typeface="Calibri"/>
              </a:rPr>
            </a:br>
            <a:r>
              <a:rPr lang="en" sz="3000" b="0" i="0" u="none" strike="noStrike" cap="none">
                <a:solidFill>
                  <a:schemeClr val="dk1"/>
                </a:solidFill>
                <a:latin typeface="Calibri"/>
                <a:ea typeface="Calibri"/>
                <a:cs typeface="Calibri"/>
                <a:sym typeface="Calibri"/>
              </a:rPr>
              <a:t>	</a:t>
            </a:r>
            <a:br>
              <a:rPr lang="en" sz="3000" b="0" i="0" u="none" strike="noStrike" cap="none">
                <a:solidFill>
                  <a:schemeClr val="dk1"/>
                </a:solidFill>
                <a:latin typeface="Calibri"/>
                <a:ea typeface="Calibri"/>
                <a:cs typeface="Calibri"/>
                <a:sym typeface="Calibri"/>
              </a:rPr>
            </a:br>
            <a:r>
              <a:rPr lang="en" sz="3000" b="0" i="0" u="none" strike="noStrike" cap="none">
                <a:solidFill>
                  <a:schemeClr val="dk1"/>
                </a:solidFill>
                <a:latin typeface="Calibri"/>
                <a:ea typeface="Calibri"/>
                <a:cs typeface="Calibri"/>
                <a:sym typeface="Calibri"/>
              </a:rPr>
              <a:t>	@caylinssmith, #uknpld </a:t>
            </a:r>
            <a:br>
              <a:rPr lang="en" sz="3000" b="0" i="0" u="none" strike="noStrike" cap="none">
                <a:solidFill>
                  <a:schemeClr val="dk1"/>
                </a:solidFill>
                <a:latin typeface="Calibri"/>
                <a:ea typeface="Calibri"/>
                <a:cs typeface="Calibri"/>
                <a:sym typeface="Calibri"/>
              </a:rPr>
            </a:br>
            <a:r>
              <a:rPr lang="en" sz="3000" b="0" i="0" u="none" strike="noStrike" cap="none">
                <a:solidFill>
                  <a:schemeClr val="dk1"/>
                </a:solidFill>
                <a:latin typeface="Calibri"/>
                <a:ea typeface="Calibri"/>
                <a:cs typeface="Calibri"/>
                <a:sym typeface="Calibri"/>
              </a:rPr>
              <a:t>	caylin.smith@bl.uk </a:t>
            </a:r>
            <a:br>
              <a:rPr lang="en" sz="3000" b="0" i="0" u="none" strike="noStrike" cap="none">
                <a:solidFill>
                  <a:schemeClr val="dk1"/>
                </a:solidFill>
                <a:latin typeface="Calibri"/>
                <a:ea typeface="Calibri"/>
                <a:cs typeface="Calibri"/>
                <a:sym typeface="Calibri"/>
              </a:rPr>
            </a:br>
            <a:r>
              <a:rPr lang="en" sz="3000" b="0" i="0" u="none" strike="noStrike" cap="none">
                <a:solidFill>
                  <a:schemeClr val="dk1"/>
                </a:solidFill>
                <a:latin typeface="Calibri"/>
                <a:ea typeface="Calibri"/>
                <a:cs typeface="Calibri"/>
                <a:sym typeface="Calibri"/>
              </a:rPr>
              <a:t>	emerging-formats@bl.uk </a:t>
            </a:r>
            <a:br>
              <a:rPr lang="en" sz="3000" b="0" i="0" u="none" strike="noStrike" cap="none">
                <a:solidFill>
                  <a:schemeClr val="dk1"/>
                </a:solidFill>
                <a:latin typeface="Calibri"/>
                <a:ea typeface="Calibri"/>
                <a:cs typeface="Calibri"/>
                <a:sym typeface="Calibri"/>
              </a:rPr>
            </a:br>
            <a:endParaRPr sz="3000" b="0" i="0" u="none" strike="noStrike" cap="none">
              <a:solidFill>
                <a:schemeClr val="dk1"/>
              </a:solidFill>
              <a:latin typeface="Calibri"/>
              <a:ea typeface="Calibri"/>
              <a:cs typeface="Calibri"/>
              <a:sym typeface="Calibri"/>
            </a:endParaRPr>
          </a:p>
        </p:txBody>
      </p:sp>
      <p:sp>
        <p:nvSpPr>
          <p:cNvPr id="624" name="Google Shape;624;p107"/>
          <p:cNvSpPr txBox="1">
            <a:spLocks noGrp="1"/>
          </p:cNvSpPr>
          <p:nvPr>
            <p:ph type="body" idx="1"/>
          </p:nvPr>
        </p:nvSpPr>
        <p:spPr>
          <a:xfrm>
            <a:off x="419100" y="4280263"/>
            <a:ext cx="7886700" cy="6714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100"/>
              <a:buFont typeface="Arial"/>
              <a:buNone/>
            </a:pPr>
            <a:r>
              <a:rPr lang="en" sz="2100" b="0" i="0" u="none" strike="noStrike" cap="none">
                <a:solidFill>
                  <a:schemeClr val="dk1"/>
                </a:solidFill>
                <a:latin typeface="Calibri"/>
                <a:ea typeface="Calibri"/>
                <a:cs typeface="Calibri"/>
                <a:sym typeface="Calibri"/>
              </a:rPr>
              <a:t>Acknowledgements: </a:t>
            </a:r>
            <a:r>
              <a:rPr lang="en"/>
              <a:t>Nicola Bingham, Ian Cooke, Maureen Pennock, and Adam Leggott </a:t>
            </a:r>
            <a:endParaRPr sz="1100"/>
          </a:p>
          <a:p>
            <a:pPr marL="0" marR="0" lvl="0" indent="0" algn="l" rtl="0">
              <a:lnSpc>
                <a:spcPct val="90000"/>
              </a:lnSpc>
              <a:spcBef>
                <a:spcPts val="80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625" name="Google Shape;625;p107"/>
          <p:cNvPicPr preferRelativeResize="0"/>
          <p:nvPr/>
        </p:nvPicPr>
        <p:blipFill rotWithShape="1">
          <a:blip r:embed="rId3">
            <a:alphaModFix/>
          </a:blip>
          <a:srcRect/>
          <a:stretch/>
        </p:blipFill>
        <p:spPr>
          <a:xfrm>
            <a:off x="457200" y="1752600"/>
            <a:ext cx="419100" cy="419100"/>
          </a:xfrm>
          <a:prstGeom prst="rect">
            <a:avLst/>
          </a:prstGeom>
          <a:noFill/>
          <a:ln>
            <a:noFill/>
          </a:ln>
        </p:spPr>
      </p:pic>
      <p:pic>
        <p:nvPicPr>
          <p:cNvPr id="626" name="Google Shape;626;p107"/>
          <p:cNvPicPr preferRelativeResize="0"/>
          <p:nvPr/>
        </p:nvPicPr>
        <p:blipFill rotWithShape="1">
          <a:blip r:embed="rId4">
            <a:alphaModFix/>
          </a:blip>
          <a:srcRect/>
          <a:stretch/>
        </p:blipFill>
        <p:spPr>
          <a:xfrm>
            <a:off x="533400" y="2241146"/>
            <a:ext cx="323850" cy="323850"/>
          </a:xfrm>
          <a:prstGeom prst="rect">
            <a:avLst/>
          </a:prstGeom>
          <a:noFill/>
          <a:ln>
            <a:noFill/>
          </a:ln>
        </p:spPr>
      </p:pic>
      <p:pic>
        <p:nvPicPr>
          <p:cNvPr id="627" name="Google Shape;627;p107"/>
          <p:cNvPicPr preferRelativeResize="0"/>
          <p:nvPr/>
        </p:nvPicPr>
        <p:blipFill rotWithShape="1">
          <a:blip r:embed="rId4">
            <a:alphaModFix/>
          </a:blip>
          <a:srcRect/>
          <a:stretch/>
        </p:blipFill>
        <p:spPr>
          <a:xfrm>
            <a:off x="533400" y="2724800"/>
            <a:ext cx="323850" cy="32385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108"/>
          <p:cNvSpPr txBox="1">
            <a:spLocks noGrp="1"/>
          </p:cNvSpPr>
          <p:nvPr>
            <p:ph type="title"/>
          </p:nvPr>
        </p:nvSpPr>
        <p:spPr>
          <a:xfrm>
            <a:off x="4641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Panel discussion</a:t>
            </a:r>
            <a:endParaRPr/>
          </a:p>
        </p:txBody>
      </p:sp>
      <p:sp>
        <p:nvSpPr>
          <p:cNvPr id="633" name="Google Shape;633;p108"/>
          <p:cNvSpPr txBox="1">
            <a:spLocks noGrp="1"/>
          </p:cNvSpPr>
          <p:nvPr>
            <p:ph type="body" idx="1"/>
          </p:nvPr>
        </p:nvSpPr>
        <p:spPr>
          <a:xfrm>
            <a:off x="369300" y="1000075"/>
            <a:ext cx="8008200" cy="3576000"/>
          </a:xfrm>
          <a:prstGeom prst="rect">
            <a:avLst/>
          </a:prstGeom>
        </p:spPr>
        <p:txBody>
          <a:bodyPr spcFirstLastPara="1" wrap="square" lIns="91425" tIns="91425" rIns="91425" bIns="91425" anchor="t" anchorCtr="0">
            <a:noAutofit/>
          </a:bodyPr>
          <a:lstStyle/>
          <a:p>
            <a:pPr lvl="0" algn="l" rtl="0">
              <a:spcBef>
                <a:spcPts val="0"/>
              </a:spcBef>
              <a:spcAft>
                <a:spcPts val="0"/>
              </a:spcAft>
              <a:buClr>
                <a:srgbClr val="000000"/>
              </a:buClr>
              <a:buSzPts val="1800"/>
              <a:buFont typeface="Arial"/>
              <a:buChar char="•"/>
            </a:pPr>
            <a:r>
              <a:rPr lang="en" sz="1400" dirty="0">
                <a:solidFill>
                  <a:srgbClr val="000000"/>
                </a:solidFill>
              </a:rPr>
              <a:t>Learning from previous experiences</a:t>
            </a:r>
            <a:endParaRPr sz="1400" dirty="0">
              <a:solidFill>
                <a:srgbClr val="000000"/>
              </a:solidFill>
            </a:endParaRPr>
          </a:p>
          <a:p>
            <a:pPr lvl="0" algn="l" rtl="0">
              <a:spcBef>
                <a:spcPts val="0"/>
              </a:spcBef>
              <a:spcAft>
                <a:spcPts val="0"/>
              </a:spcAft>
              <a:buClr>
                <a:srgbClr val="000000"/>
              </a:buClr>
              <a:buSzPts val="1800"/>
              <a:buFont typeface="Arial"/>
              <a:buChar char="•"/>
            </a:pPr>
            <a:r>
              <a:rPr lang="en" sz="1400" dirty="0">
                <a:solidFill>
                  <a:srgbClr val="000000"/>
                </a:solidFill>
              </a:rPr>
              <a:t>Creating a body of knowledge - with case studies</a:t>
            </a:r>
            <a:endParaRPr sz="1400" dirty="0">
              <a:solidFill>
                <a:srgbClr val="000000"/>
              </a:solidFill>
            </a:endParaRPr>
          </a:p>
          <a:p>
            <a:pPr lvl="0" algn="l" rtl="0">
              <a:spcBef>
                <a:spcPts val="0"/>
              </a:spcBef>
              <a:spcAft>
                <a:spcPts val="0"/>
              </a:spcAft>
              <a:buClr>
                <a:srgbClr val="000000"/>
              </a:buClr>
              <a:buSzPts val="1800"/>
              <a:buFont typeface="Arial"/>
              <a:buChar char="•"/>
            </a:pPr>
            <a:r>
              <a:rPr lang="en" sz="1400" dirty="0">
                <a:solidFill>
                  <a:srgbClr val="000000"/>
                </a:solidFill>
              </a:rPr>
              <a:t>Organising events to accrue knowledge, form networks</a:t>
            </a:r>
            <a:endParaRPr sz="1400" dirty="0">
              <a:solidFill>
                <a:srgbClr val="000000"/>
              </a:solidFill>
            </a:endParaRPr>
          </a:p>
          <a:p>
            <a:pPr lvl="0" algn="l" rtl="0">
              <a:spcBef>
                <a:spcPts val="0"/>
              </a:spcBef>
              <a:spcAft>
                <a:spcPts val="0"/>
              </a:spcAft>
              <a:buClr>
                <a:srgbClr val="000000"/>
              </a:buClr>
              <a:buSzPts val="1800"/>
              <a:buFont typeface="Arial"/>
              <a:buChar char="•"/>
            </a:pPr>
            <a:r>
              <a:rPr lang="en" sz="1400" dirty="0">
                <a:solidFill>
                  <a:srgbClr val="000000"/>
                </a:solidFill>
              </a:rPr>
              <a:t>Working with creators and industry, including tech companies</a:t>
            </a:r>
            <a:endParaRPr sz="1400" dirty="0">
              <a:solidFill>
                <a:srgbClr val="000000"/>
              </a:solidFill>
            </a:endParaRPr>
          </a:p>
          <a:p>
            <a:pPr lvl="0" algn="l" rtl="0">
              <a:spcBef>
                <a:spcPts val="0"/>
              </a:spcBef>
              <a:spcAft>
                <a:spcPts val="0"/>
              </a:spcAft>
              <a:buClr>
                <a:srgbClr val="000000"/>
              </a:buClr>
              <a:buSzPts val="1800"/>
              <a:buFont typeface="Arial"/>
              <a:buChar char="•"/>
            </a:pPr>
            <a:r>
              <a:rPr lang="en" sz="1400" dirty="0">
                <a:solidFill>
                  <a:srgbClr val="000000"/>
                </a:solidFill>
              </a:rPr>
              <a:t>Standards and standardisation: </a:t>
            </a:r>
            <a:endParaRPr sz="1400" dirty="0">
              <a:solidFill>
                <a:srgbClr val="000000"/>
              </a:solidFill>
            </a:endParaRPr>
          </a:p>
          <a:p>
            <a:pPr lvl="1" algn="l" rtl="0">
              <a:spcBef>
                <a:spcPts val="0"/>
              </a:spcBef>
              <a:spcAft>
                <a:spcPts val="0"/>
              </a:spcAft>
              <a:buClr>
                <a:srgbClr val="000000"/>
              </a:buClr>
              <a:buSzPts val="1400"/>
              <a:buFont typeface="Arial"/>
              <a:buChar char="•"/>
            </a:pPr>
            <a:r>
              <a:rPr lang="en" sz="1400" dirty="0">
                <a:solidFill>
                  <a:srgbClr val="000000"/>
                </a:solidFill>
              </a:rPr>
              <a:t>how soon is too soon for standards? </a:t>
            </a:r>
            <a:endParaRPr sz="1400" dirty="0">
              <a:solidFill>
                <a:srgbClr val="000000"/>
              </a:solidFill>
            </a:endParaRPr>
          </a:p>
          <a:p>
            <a:pPr lvl="1" algn="l" rtl="0">
              <a:spcBef>
                <a:spcPts val="0"/>
              </a:spcBef>
              <a:spcAft>
                <a:spcPts val="0"/>
              </a:spcAft>
              <a:buClr>
                <a:srgbClr val="000000"/>
              </a:buClr>
              <a:buSzPts val="1400"/>
              <a:buFont typeface="Arial"/>
              <a:buChar char="•"/>
            </a:pPr>
            <a:r>
              <a:rPr lang="en" sz="1400" dirty="0">
                <a:solidFill>
                  <a:srgbClr val="000000"/>
                </a:solidFill>
              </a:rPr>
              <a:t>opportunities for open source advocacy?</a:t>
            </a:r>
            <a:endParaRPr dirty="0">
              <a:solidFill>
                <a:srgbClr val="000000"/>
              </a:solidFill>
            </a:endParaRPr>
          </a:p>
          <a:p>
            <a:pPr lvl="1" algn="l" rtl="0">
              <a:spcBef>
                <a:spcPts val="0"/>
              </a:spcBef>
              <a:spcAft>
                <a:spcPts val="0"/>
              </a:spcAft>
              <a:buClr>
                <a:srgbClr val="000000"/>
              </a:buClr>
              <a:buSzPts val="1400"/>
              <a:buFont typeface="Arial"/>
              <a:buChar char="•"/>
            </a:pPr>
            <a:r>
              <a:rPr lang="en" dirty="0">
                <a:solidFill>
                  <a:srgbClr val="000000"/>
                </a:solidFill>
              </a:rPr>
              <a:t>w</a:t>
            </a:r>
            <a:r>
              <a:rPr lang="en" sz="1400" dirty="0">
                <a:solidFill>
                  <a:srgbClr val="000000"/>
                </a:solidFill>
              </a:rPr>
              <a:t>hat</a:t>
            </a:r>
            <a:r>
              <a:rPr lang="en" dirty="0">
                <a:solidFill>
                  <a:srgbClr val="000000"/>
                </a:solidFill>
              </a:rPr>
              <a:t> is</a:t>
            </a:r>
            <a:r>
              <a:rPr lang="en" sz="1400" dirty="0">
                <a:solidFill>
                  <a:srgbClr val="000000"/>
                </a:solidFill>
              </a:rPr>
              <a:t> our role as preservation professionals?</a:t>
            </a:r>
            <a:endParaRPr sz="1400" dirty="0">
              <a:solidFill>
                <a:srgbClr val="000000"/>
              </a:solidFill>
            </a:endParaRPr>
          </a:p>
          <a:p>
            <a:pPr lvl="0" algn="l" rtl="0">
              <a:spcBef>
                <a:spcPts val="0"/>
              </a:spcBef>
              <a:spcAft>
                <a:spcPts val="0"/>
              </a:spcAft>
              <a:buClr>
                <a:srgbClr val="000000"/>
              </a:buClr>
              <a:buSzPts val="1800"/>
              <a:buFont typeface="Arial"/>
              <a:buChar char="•"/>
            </a:pPr>
            <a:r>
              <a:rPr lang="en" sz="1400" dirty="0">
                <a:solidFill>
                  <a:srgbClr val="000000"/>
                </a:solidFill>
              </a:rPr>
              <a:t>System suppliers and service suppliers </a:t>
            </a:r>
            <a:endParaRPr sz="1400" dirty="0">
              <a:solidFill>
                <a:srgbClr val="000000"/>
              </a:solidFill>
            </a:endParaRPr>
          </a:p>
          <a:p>
            <a:pPr lvl="0" algn="l" rtl="0">
              <a:spcBef>
                <a:spcPts val="0"/>
              </a:spcBef>
              <a:spcAft>
                <a:spcPts val="0"/>
              </a:spcAft>
              <a:buClr>
                <a:srgbClr val="000000"/>
              </a:buClr>
              <a:buSzPts val="1800"/>
              <a:buFont typeface="Arial"/>
              <a:buChar char="•"/>
            </a:pPr>
            <a:r>
              <a:rPr lang="en" sz="1400" dirty="0">
                <a:solidFill>
                  <a:srgbClr val="000000"/>
                </a:solidFill>
              </a:rPr>
              <a:t>Emulators and emulation for operating systems etc</a:t>
            </a:r>
            <a:endParaRPr sz="1400" dirty="0">
              <a:solidFill>
                <a:srgbClr val="000000"/>
              </a:solidFill>
            </a:endParaRPr>
          </a:p>
          <a:p>
            <a:pPr lvl="0" algn="l" rtl="0">
              <a:spcBef>
                <a:spcPts val="0"/>
              </a:spcBef>
              <a:spcAft>
                <a:spcPts val="0"/>
              </a:spcAft>
              <a:buClr>
                <a:srgbClr val="000000"/>
              </a:buClr>
              <a:buSzPts val="1800"/>
              <a:buFont typeface="Arial"/>
              <a:buChar char="•"/>
            </a:pPr>
            <a:r>
              <a:rPr lang="en" sz="1400" dirty="0">
                <a:solidFill>
                  <a:srgbClr val="000000"/>
                </a:solidFill>
              </a:rPr>
              <a:t>Leveraging developer tools for digipres outcomes </a:t>
            </a:r>
            <a:r>
              <a:rPr lang="en" sz="800" dirty="0">
                <a:solidFill>
                  <a:srgbClr val="000000"/>
                </a:solidFill>
              </a:rPr>
              <a:t/>
            </a:r>
            <a:br>
              <a:rPr lang="en" sz="800" dirty="0">
                <a:solidFill>
                  <a:srgbClr val="000000"/>
                </a:solidFill>
              </a:rPr>
            </a:br>
            <a:endParaRPr sz="8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109"/>
          <p:cNvSpPr txBox="1">
            <a:spLocks noGrp="1"/>
          </p:cNvSpPr>
          <p:nvPr>
            <p:ph type="title"/>
          </p:nvPr>
        </p:nvSpPr>
        <p:spPr>
          <a:xfrm>
            <a:off x="4641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Next steps</a:t>
            </a:r>
            <a:endParaRPr/>
          </a:p>
        </p:txBody>
      </p:sp>
      <p:sp>
        <p:nvSpPr>
          <p:cNvPr id="639" name="Google Shape;639;p109"/>
          <p:cNvSpPr txBox="1">
            <a:spLocks noGrp="1"/>
          </p:cNvSpPr>
          <p:nvPr>
            <p:ph type="body" idx="1"/>
          </p:nvPr>
        </p:nvSpPr>
        <p:spPr>
          <a:xfrm>
            <a:off x="319560" y="891076"/>
            <a:ext cx="7668000" cy="2185800"/>
          </a:xfrm>
          <a:prstGeom prst="rect">
            <a:avLst/>
          </a:prstGeom>
        </p:spPr>
        <p:txBody>
          <a:bodyPr spcFirstLastPara="1" wrap="square" lIns="91425" tIns="91425" rIns="91425" bIns="91425" anchor="t" anchorCtr="0">
            <a:noAutofit/>
          </a:bodyPr>
          <a:lstStyle/>
          <a:p>
            <a:pPr marL="457200" lvl="0" indent="-317500" algn="l" rtl="0">
              <a:lnSpc>
                <a:spcPct val="200000"/>
              </a:lnSpc>
              <a:spcBef>
                <a:spcPts val="0"/>
              </a:spcBef>
              <a:spcAft>
                <a:spcPts val="0"/>
              </a:spcAft>
              <a:buClr>
                <a:srgbClr val="000000"/>
              </a:buClr>
              <a:buSzPts val="1400"/>
              <a:buChar char="●"/>
            </a:pPr>
            <a:r>
              <a:rPr lang="en" sz="1400" dirty="0">
                <a:solidFill>
                  <a:srgbClr val="000000"/>
                </a:solidFill>
              </a:rPr>
              <a:t>Organise </a:t>
            </a:r>
            <a:r>
              <a:rPr lang="en" sz="1400" b="1" dirty="0">
                <a:solidFill>
                  <a:srgbClr val="000000"/>
                </a:solidFill>
              </a:rPr>
              <a:t>events </a:t>
            </a:r>
            <a:r>
              <a:rPr lang="en" sz="1400" dirty="0">
                <a:solidFill>
                  <a:srgbClr val="000000"/>
                </a:solidFill>
              </a:rPr>
              <a:t>to build knowledge and form networks</a:t>
            </a:r>
            <a:endParaRPr sz="1400" dirty="0">
              <a:solidFill>
                <a:srgbClr val="000000"/>
              </a:solidFill>
            </a:endParaRPr>
          </a:p>
          <a:p>
            <a:pPr marL="457200" lvl="0" indent="-317500" algn="l" rtl="0">
              <a:lnSpc>
                <a:spcPct val="200000"/>
              </a:lnSpc>
              <a:spcBef>
                <a:spcPts val="0"/>
              </a:spcBef>
              <a:spcAft>
                <a:spcPts val="0"/>
              </a:spcAft>
              <a:buClr>
                <a:srgbClr val="000000"/>
              </a:buClr>
              <a:buSzPts val="1400"/>
              <a:buChar char="●"/>
            </a:pPr>
            <a:r>
              <a:rPr lang="en" sz="1400" dirty="0">
                <a:solidFill>
                  <a:srgbClr val="000000"/>
                </a:solidFill>
              </a:rPr>
              <a:t>Create </a:t>
            </a:r>
            <a:r>
              <a:rPr lang="en" sz="1400" b="1" dirty="0">
                <a:solidFill>
                  <a:srgbClr val="000000"/>
                </a:solidFill>
              </a:rPr>
              <a:t>working groups</a:t>
            </a:r>
            <a:r>
              <a:rPr lang="en" sz="1400" dirty="0">
                <a:solidFill>
                  <a:srgbClr val="000000"/>
                </a:solidFill>
              </a:rPr>
              <a:t> to co-ordinate activities in the networks</a:t>
            </a:r>
            <a:endParaRPr sz="1400" dirty="0">
              <a:solidFill>
                <a:srgbClr val="000000"/>
              </a:solidFill>
            </a:endParaRPr>
          </a:p>
          <a:p>
            <a:pPr marL="457200" lvl="0" indent="-317500" algn="l" rtl="0">
              <a:lnSpc>
                <a:spcPct val="200000"/>
              </a:lnSpc>
              <a:spcBef>
                <a:spcPts val="0"/>
              </a:spcBef>
              <a:spcAft>
                <a:spcPts val="0"/>
              </a:spcAft>
              <a:buClr>
                <a:srgbClr val="000000"/>
              </a:buClr>
              <a:buSzPts val="1400"/>
              <a:buChar char="●"/>
            </a:pPr>
            <a:r>
              <a:rPr lang="en" sz="1400" dirty="0">
                <a:solidFill>
                  <a:srgbClr val="000000"/>
                </a:solidFill>
              </a:rPr>
              <a:t>Create </a:t>
            </a:r>
            <a:r>
              <a:rPr lang="en" sz="1400" b="1" dirty="0">
                <a:solidFill>
                  <a:srgbClr val="000000"/>
                </a:solidFill>
              </a:rPr>
              <a:t>forums </a:t>
            </a:r>
            <a:r>
              <a:rPr lang="en" sz="1400" dirty="0">
                <a:solidFill>
                  <a:srgbClr val="000000"/>
                </a:solidFill>
              </a:rPr>
              <a:t>for discussion by the networks - Slack workspaces / channels?</a:t>
            </a:r>
            <a:endParaRPr sz="1400" dirty="0">
              <a:solidFill>
                <a:srgbClr val="000000"/>
              </a:solidFill>
            </a:endParaRPr>
          </a:p>
          <a:p>
            <a:pPr marL="457200" lvl="0" indent="-317500" algn="l" rtl="0">
              <a:lnSpc>
                <a:spcPct val="200000"/>
              </a:lnSpc>
              <a:spcBef>
                <a:spcPts val="0"/>
              </a:spcBef>
              <a:spcAft>
                <a:spcPts val="0"/>
              </a:spcAft>
              <a:buClr>
                <a:srgbClr val="000000"/>
              </a:buClr>
              <a:buSzPts val="1400"/>
              <a:buChar char="●"/>
            </a:pPr>
            <a:r>
              <a:rPr lang="en" sz="1400" dirty="0">
                <a:solidFill>
                  <a:srgbClr val="000000"/>
                </a:solidFill>
              </a:rPr>
              <a:t>Invite </a:t>
            </a:r>
            <a:r>
              <a:rPr lang="en" sz="1400" b="1" dirty="0">
                <a:solidFill>
                  <a:srgbClr val="000000"/>
                </a:solidFill>
              </a:rPr>
              <a:t>industry / makers </a:t>
            </a:r>
            <a:r>
              <a:rPr lang="en" sz="1400" dirty="0">
                <a:solidFill>
                  <a:srgbClr val="000000"/>
                </a:solidFill>
              </a:rPr>
              <a:t>to present their work / expertise</a:t>
            </a:r>
            <a:endParaRPr sz="1400" dirty="0">
              <a:solidFill>
                <a:srgbClr val="000000"/>
              </a:solidFill>
            </a:endParaRPr>
          </a:p>
          <a:p>
            <a:pPr marL="457200" lvl="0" indent="-317500" algn="l" rtl="0">
              <a:lnSpc>
                <a:spcPct val="200000"/>
              </a:lnSpc>
              <a:spcBef>
                <a:spcPts val="0"/>
              </a:spcBef>
              <a:spcAft>
                <a:spcPts val="0"/>
              </a:spcAft>
              <a:buClr>
                <a:srgbClr val="000000"/>
              </a:buClr>
              <a:buSzPts val="1400"/>
              <a:buChar char="●"/>
            </a:pPr>
            <a:r>
              <a:rPr lang="en" sz="1400" dirty="0">
                <a:solidFill>
                  <a:srgbClr val="000000"/>
                </a:solidFill>
              </a:rPr>
              <a:t>Talk to creators about </a:t>
            </a:r>
            <a:r>
              <a:rPr lang="en" sz="1400" b="1" dirty="0">
                <a:solidFill>
                  <a:srgbClr val="000000"/>
                </a:solidFill>
              </a:rPr>
              <a:t>preservation </a:t>
            </a:r>
            <a:r>
              <a:rPr lang="en" sz="1400" dirty="0">
                <a:solidFill>
                  <a:srgbClr val="000000"/>
                </a:solidFill>
              </a:rPr>
              <a:t>- explain our work to them, in clear language</a:t>
            </a:r>
            <a:endParaRPr sz="1400" dirty="0">
              <a:solidFill>
                <a:srgbClr val="000000"/>
              </a:solidFill>
            </a:endParaRPr>
          </a:p>
          <a:p>
            <a:pPr marL="457200" lvl="0" indent="0" algn="l" rtl="0">
              <a:lnSpc>
                <a:spcPct val="200000"/>
              </a:lnSpc>
              <a:spcBef>
                <a:spcPts val="0"/>
              </a:spcBef>
              <a:spcAft>
                <a:spcPts val="0"/>
              </a:spcAft>
              <a:buNone/>
            </a:pPr>
            <a:endParaRPr sz="1400" dirty="0">
              <a:solidFill>
                <a:srgbClr val="000000"/>
              </a:solidFill>
            </a:endParaRPr>
          </a:p>
          <a:p>
            <a:pPr marL="0" lvl="0" indent="0" algn="l" rtl="0">
              <a:lnSpc>
                <a:spcPct val="200000"/>
              </a:lnSpc>
              <a:spcBef>
                <a:spcPts val="0"/>
              </a:spcBef>
              <a:spcAft>
                <a:spcPts val="0"/>
              </a:spcAft>
              <a:buClr>
                <a:schemeClr val="dk1"/>
              </a:buClr>
              <a:buSzPts val="1100"/>
              <a:buFont typeface="Arial"/>
              <a:buNone/>
            </a:pPr>
            <a:r>
              <a:rPr lang="en" sz="1200" dirty="0">
                <a:solidFill>
                  <a:srgbClr val="FF0000"/>
                </a:solidFill>
              </a:rPr>
              <a:t>Don’t miss:</a:t>
            </a:r>
            <a:r>
              <a:rPr lang="en" sz="1200" b="1" dirty="0">
                <a:solidFill>
                  <a:srgbClr val="FF0000"/>
                </a:solidFill>
              </a:rPr>
              <a:t>  </a:t>
            </a:r>
            <a:r>
              <a:rPr lang="en" sz="1200" b="1" dirty="0">
                <a:solidFill>
                  <a:srgbClr val="000000"/>
                </a:solidFill>
              </a:rPr>
              <a:t>9 March 2019</a:t>
            </a:r>
            <a:r>
              <a:rPr lang="en" sz="1200" dirty="0">
                <a:solidFill>
                  <a:srgbClr val="000000"/>
                </a:solidFill>
              </a:rPr>
              <a:t>, CSM London - Vanishing Point: The Curation and Preservation of Virtual Reality</a:t>
            </a:r>
            <a:endParaRPr sz="1200" dirty="0">
              <a:solidFill>
                <a:srgbClr val="000000"/>
              </a:solidFill>
            </a:endParaRPr>
          </a:p>
          <a:p>
            <a:pPr marL="0" lvl="0" indent="0" algn="l" rtl="0">
              <a:lnSpc>
                <a:spcPct val="200000"/>
              </a:lnSpc>
              <a:spcBef>
                <a:spcPts val="0"/>
              </a:spcBef>
              <a:spcAft>
                <a:spcPts val="0"/>
              </a:spcAft>
              <a:buClr>
                <a:schemeClr val="dk1"/>
              </a:buClr>
              <a:buSzPts val="1100"/>
              <a:buFont typeface="Arial"/>
              <a:buNone/>
            </a:pPr>
            <a:r>
              <a:rPr lang="en" sz="1200" u="sng" dirty="0">
                <a:solidFill>
                  <a:srgbClr val="1155CC"/>
                </a:solidFill>
              </a:rPr>
              <a:t>http://bit.ly/VanishingPoint_CSM</a:t>
            </a:r>
            <a:r>
              <a:rPr lang="en" sz="1200" dirty="0">
                <a:solidFill>
                  <a:srgbClr val="1155CC"/>
                </a:solidFill>
              </a:rPr>
              <a:t> </a:t>
            </a:r>
            <a:r>
              <a:rPr lang="en" sz="1200" dirty="0">
                <a:solidFill>
                  <a:srgbClr val="000000"/>
                </a:solidFill>
              </a:rPr>
              <a:t> </a:t>
            </a:r>
            <a:endParaRPr sz="1200" dirty="0">
              <a:solidFill>
                <a:srgbClr val="000000"/>
              </a:solidFill>
            </a:endParaRPr>
          </a:p>
          <a:p>
            <a:pPr marL="0" lvl="0" indent="0" algn="l" rtl="0">
              <a:lnSpc>
                <a:spcPct val="200000"/>
              </a:lnSpc>
              <a:spcBef>
                <a:spcPts val="0"/>
              </a:spcBef>
              <a:spcAft>
                <a:spcPts val="0"/>
              </a:spcAft>
              <a:buClr>
                <a:schemeClr val="dk1"/>
              </a:buClr>
              <a:buSzPts val="1100"/>
              <a:buFont typeface="Arial"/>
              <a:buNone/>
            </a:pPr>
            <a:endParaRPr sz="1400" dirty="0">
              <a:solidFill>
                <a:srgbClr val="000000"/>
              </a:solidFill>
            </a:endParaRPr>
          </a:p>
          <a:p>
            <a:pPr marL="0" lvl="0" indent="0" algn="l" rtl="0">
              <a:lnSpc>
                <a:spcPct val="200000"/>
              </a:lnSpc>
              <a:spcBef>
                <a:spcPts val="0"/>
              </a:spcBef>
              <a:spcAft>
                <a:spcPts val="0"/>
              </a:spcAft>
              <a:buNone/>
            </a:pPr>
            <a:r>
              <a:rPr lang="en" sz="1400" dirty="0">
                <a:solidFill>
                  <a:srgbClr val="000000"/>
                </a:solidFill>
              </a:rPr>
              <a:t/>
            </a:r>
            <a:br>
              <a:rPr lang="en" sz="1400" dirty="0">
                <a:solidFill>
                  <a:srgbClr val="000000"/>
                </a:solidFill>
              </a:rPr>
            </a:br>
            <a:endParaRPr sz="14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grpSp>
        <p:nvGrpSpPr>
          <p:cNvPr id="287" name="Google Shape;287;p62"/>
          <p:cNvGrpSpPr/>
          <p:nvPr/>
        </p:nvGrpSpPr>
        <p:grpSpPr>
          <a:xfrm>
            <a:off x="99779" y="1009745"/>
            <a:ext cx="8944444" cy="2951916"/>
            <a:chOff x="-177800" y="-114302"/>
            <a:chExt cx="23851847" cy="7871774"/>
          </a:xfrm>
        </p:grpSpPr>
        <p:grpSp>
          <p:nvGrpSpPr>
            <p:cNvPr id="288" name="Google Shape;288;p62"/>
            <p:cNvGrpSpPr/>
            <p:nvPr/>
          </p:nvGrpSpPr>
          <p:grpSpPr>
            <a:xfrm>
              <a:off x="-177800" y="-114302"/>
              <a:ext cx="13529062" cy="7871774"/>
              <a:chOff x="0" y="-1"/>
              <a:chExt cx="13529060" cy="7871772"/>
            </a:xfrm>
          </p:grpSpPr>
          <p:pic>
            <p:nvPicPr>
              <p:cNvPr id="289" name="Google Shape;289;p62" descr="Image"/>
              <p:cNvPicPr preferRelativeResize="0"/>
              <p:nvPr/>
            </p:nvPicPr>
            <p:blipFill rotWithShape="1">
              <a:blip r:embed="rId3">
                <a:alphaModFix/>
              </a:blip>
              <a:srcRect/>
              <a:stretch/>
            </p:blipFill>
            <p:spPr>
              <a:xfrm>
                <a:off x="177800" y="114300"/>
                <a:ext cx="13173460" cy="7414571"/>
              </a:xfrm>
              <a:prstGeom prst="rect">
                <a:avLst/>
              </a:prstGeom>
              <a:noFill/>
              <a:ln>
                <a:noFill/>
              </a:ln>
            </p:spPr>
          </p:pic>
          <p:pic>
            <p:nvPicPr>
              <p:cNvPr id="290" name="Google Shape;290;p62" descr="Image"/>
              <p:cNvPicPr preferRelativeResize="0"/>
              <p:nvPr/>
            </p:nvPicPr>
            <p:blipFill rotWithShape="1">
              <a:blip r:embed="rId4">
                <a:alphaModFix/>
              </a:blip>
              <a:srcRect/>
              <a:stretch/>
            </p:blipFill>
            <p:spPr>
              <a:xfrm>
                <a:off x="0" y="-1"/>
                <a:ext cx="13529060" cy="7871772"/>
              </a:xfrm>
              <a:prstGeom prst="rect">
                <a:avLst/>
              </a:prstGeom>
              <a:noFill/>
              <a:ln>
                <a:noFill/>
              </a:ln>
            </p:spPr>
          </p:pic>
        </p:grpSp>
        <p:grpSp>
          <p:nvGrpSpPr>
            <p:cNvPr id="291" name="Google Shape;291;p62"/>
            <p:cNvGrpSpPr/>
            <p:nvPr/>
          </p:nvGrpSpPr>
          <p:grpSpPr>
            <a:xfrm>
              <a:off x="11607706" y="486385"/>
              <a:ext cx="12066341" cy="6670400"/>
              <a:chOff x="0" y="-1"/>
              <a:chExt cx="12066339" cy="6670399"/>
            </a:xfrm>
          </p:grpSpPr>
          <p:pic>
            <p:nvPicPr>
              <p:cNvPr id="292" name="Google Shape;292;p62" descr="Image"/>
              <p:cNvPicPr preferRelativeResize="0"/>
              <p:nvPr/>
            </p:nvPicPr>
            <p:blipFill rotWithShape="1">
              <a:blip r:embed="rId5">
                <a:alphaModFix/>
              </a:blip>
              <a:srcRect/>
              <a:stretch/>
            </p:blipFill>
            <p:spPr>
              <a:xfrm>
                <a:off x="177800" y="114300"/>
                <a:ext cx="11710739" cy="6213198"/>
              </a:xfrm>
              <a:prstGeom prst="rect">
                <a:avLst/>
              </a:prstGeom>
              <a:noFill/>
              <a:ln>
                <a:noFill/>
              </a:ln>
            </p:spPr>
          </p:pic>
          <p:pic>
            <p:nvPicPr>
              <p:cNvPr id="293" name="Google Shape;293;p62" descr="Image"/>
              <p:cNvPicPr preferRelativeResize="0"/>
              <p:nvPr/>
            </p:nvPicPr>
            <p:blipFill rotWithShape="1">
              <a:blip r:embed="rId6">
                <a:alphaModFix/>
              </a:blip>
              <a:srcRect/>
              <a:stretch/>
            </p:blipFill>
            <p:spPr>
              <a:xfrm>
                <a:off x="0" y="-1"/>
                <a:ext cx="12066339" cy="6670399"/>
              </a:xfrm>
              <a:prstGeom prst="rect">
                <a:avLst/>
              </a:prstGeom>
              <a:noFill/>
              <a:ln>
                <a:noFill/>
              </a:ln>
            </p:spPr>
          </p:pic>
        </p:grpSp>
      </p:grpSp>
      <p:pic>
        <p:nvPicPr>
          <p:cNvPr id="294" name="Google Shape;294;p62" descr="Image"/>
          <p:cNvPicPr preferRelativeResize="0"/>
          <p:nvPr/>
        </p:nvPicPr>
        <p:blipFill rotWithShape="1">
          <a:blip r:embed="rId7">
            <a:alphaModFix/>
          </a:blip>
          <a:srcRect/>
          <a:stretch/>
        </p:blipFill>
        <p:spPr>
          <a:xfrm>
            <a:off x="-459410" y="3628725"/>
            <a:ext cx="3020126" cy="213509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grpSp>
        <p:nvGrpSpPr>
          <p:cNvPr id="299" name="Google Shape;299;p63"/>
          <p:cNvGrpSpPr/>
          <p:nvPr/>
        </p:nvGrpSpPr>
        <p:grpSpPr>
          <a:xfrm>
            <a:off x="935171" y="454456"/>
            <a:ext cx="5349133" cy="4234587"/>
            <a:chOff x="0" y="-1"/>
            <a:chExt cx="14264352" cy="11292231"/>
          </a:xfrm>
        </p:grpSpPr>
        <p:pic>
          <p:nvPicPr>
            <p:cNvPr id="300" name="Google Shape;300;p63" descr="Image"/>
            <p:cNvPicPr preferRelativeResize="0"/>
            <p:nvPr/>
          </p:nvPicPr>
          <p:blipFill rotWithShape="1">
            <a:blip r:embed="rId3">
              <a:alphaModFix/>
            </a:blip>
            <a:srcRect l="9965" r="22135"/>
            <a:stretch/>
          </p:blipFill>
          <p:spPr>
            <a:xfrm>
              <a:off x="177800" y="114300"/>
              <a:ext cx="13908752" cy="10835030"/>
            </a:xfrm>
            <a:prstGeom prst="rect">
              <a:avLst/>
            </a:prstGeom>
            <a:noFill/>
            <a:ln>
              <a:noFill/>
            </a:ln>
          </p:spPr>
        </p:pic>
        <p:pic>
          <p:nvPicPr>
            <p:cNvPr id="301" name="Google Shape;301;p63" descr="Image"/>
            <p:cNvPicPr preferRelativeResize="0"/>
            <p:nvPr/>
          </p:nvPicPr>
          <p:blipFill rotWithShape="1">
            <a:blip r:embed="rId4">
              <a:alphaModFix/>
            </a:blip>
            <a:srcRect/>
            <a:stretch/>
          </p:blipFill>
          <p:spPr>
            <a:xfrm>
              <a:off x="0" y="-1"/>
              <a:ext cx="14264352" cy="11292231"/>
            </a:xfrm>
            <a:prstGeom prst="rect">
              <a:avLst/>
            </a:prstGeom>
            <a:noFill/>
            <a:ln>
              <a:noFill/>
            </a:ln>
          </p:spPr>
        </p:pic>
      </p:grpSp>
      <p:grpSp>
        <p:nvGrpSpPr>
          <p:cNvPr id="302" name="Google Shape;302;p63"/>
          <p:cNvGrpSpPr/>
          <p:nvPr/>
        </p:nvGrpSpPr>
        <p:grpSpPr>
          <a:xfrm>
            <a:off x="5942967" y="993962"/>
            <a:ext cx="2265863" cy="3155577"/>
            <a:chOff x="-1" y="0"/>
            <a:chExt cx="6042300" cy="8414871"/>
          </a:xfrm>
        </p:grpSpPr>
        <p:pic>
          <p:nvPicPr>
            <p:cNvPr id="303" name="Google Shape;303;p63" descr="Image"/>
            <p:cNvPicPr preferRelativeResize="0"/>
            <p:nvPr/>
          </p:nvPicPr>
          <p:blipFill rotWithShape="1">
            <a:blip r:embed="rId5">
              <a:alphaModFix/>
            </a:blip>
            <a:srcRect t="15167" r="66573" b="7922"/>
            <a:stretch/>
          </p:blipFill>
          <p:spPr>
            <a:xfrm>
              <a:off x="177800" y="114300"/>
              <a:ext cx="5686700" cy="7957671"/>
            </a:xfrm>
            <a:prstGeom prst="rect">
              <a:avLst/>
            </a:prstGeom>
            <a:noFill/>
            <a:ln>
              <a:noFill/>
            </a:ln>
          </p:spPr>
        </p:pic>
        <p:pic>
          <p:nvPicPr>
            <p:cNvPr id="304" name="Google Shape;304;p63" descr="Image"/>
            <p:cNvPicPr preferRelativeResize="0"/>
            <p:nvPr/>
          </p:nvPicPr>
          <p:blipFill rotWithShape="1">
            <a:blip r:embed="rId6">
              <a:alphaModFix/>
            </a:blip>
            <a:srcRect/>
            <a:stretch/>
          </p:blipFill>
          <p:spPr>
            <a:xfrm>
              <a:off x="-1" y="0"/>
              <a:ext cx="6042300" cy="8414871"/>
            </a:xfrm>
            <a:prstGeom prst="rect">
              <a:avLst/>
            </a:prstGeom>
            <a:noFill/>
            <a:ln>
              <a:noFill/>
            </a:ln>
          </p:spPr>
        </p:pic>
      </p:grpSp>
      <p:pic>
        <p:nvPicPr>
          <p:cNvPr id="305" name="Google Shape;305;p63" descr="Image"/>
          <p:cNvPicPr preferRelativeResize="0"/>
          <p:nvPr/>
        </p:nvPicPr>
        <p:blipFill rotWithShape="1">
          <a:blip r:embed="rId7">
            <a:alphaModFix/>
          </a:blip>
          <a:srcRect/>
          <a:stretch/>
        </p:blipFill>
        <p:spPr>
          <a:xfrm>
            <a:off x="-459410" y="3628725"/>
            <a:ext cx="3020126" cy="213509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64"/>
          <p:cNvSpPr txBox="1">
            <a:spLocks noGrp="1"/>
          </p:cNvSpPr>
          <p:nvPr>
            <p:ph type="title"/>
          </p:nvPr>
        </p:nvSpPr>
        <p:spPr>
          <a:xfrm>
            <a:off x="1618059" y="742950"/>
            <a:ext cx="5907882" cy="642938"/>
          </a:xfrm>
          <a:prstGeom prst="rect">
            <a:avLst/>
          </a:prstGeom>
          <a:noFill/>
          <a:ln>
            <a:noFill/>
          </a:ln>
        </p:spPr>
        <p:txBody>
          <a:bodyPr spcFirstLastPara="1" wrap="square" lIns="14300" tIns="14300" rIns="14300" bIns="14300" anchor="ctr" anchorCtr="0">
            <a:noAutofit/>
          </a:bodyPr>
          <a:lstStyle/>
          <a:p>
            <a:pPr marL="0" marR="0" lvl="0" indent="0" algn="r" rtl="0">
              <a:lnSpc>
                <a:spcPct val="100000"/>
              </a:lnSpc>
              <a:spcBef>
                <a:spcPts val="0"/>
              </a:spcBef>
              <a:spcAft>
                <a:spcPts val="0"/>
              </a:spcAft>
              <a:buClr>
                <a:srgbClr val="FFFFFF"/>
              </a:buClr>
              <a:buSzPts val="3600"/>
              <a:buFont typeface="Helvetica Neue"/>
              <a:buNone/>
            </a:pPr>
            <a:endParaRPr sz="3600" b="0" i="0" u="none" strike="noStrike" cap="none">
              <a:solidFill>
                <a:srgbClr val="FFFFFF"/>
              </a:solidFill>
              <a:latin typeface="Helvetica Neue"/>
              <a:ea typeface="Helvetica Neue"/>
              <a:cs typeface="Helvetica Neue"/>
              <a:sym typeface="Helvetica Neue"/>
            </a:endParaRPr>
          </a:p>
        </p:txBody>
      </p:sp>
      <p:sp>
        <p:nvSpPr>
          <p:cNvPr id="311" name="Google Shape;311;p64"/>
          <p:cNvSpPr txBox="1">
            <a:spLocks noGrp="1"/>
          </p:cNvSpPr>
          <p:nvPr>
            <p:ph type="body" idx="1"/>
          </p:nvPr>
        </p:nvSpPr>
        <p:spPr>
          <a:xfrm>
            <a:off x="1618059" y="1528763"/>
            <a:ext cx="5907882" cy="2614613"/>
          </a:xfrm>
          <a:prstGeom prst="rect">
            <a:avLst/>
          </a:prstGeom>
          <a:noFill/>
          <a:ln>
            <a:noFill/>
          </a:ln>
        </p:spPr>
        <p:txBody>
          <a:bodyPr spcFirstLastPara="1" wrap="square" lIns="14300" tIns="14300" rIns="14300" bIns="14300" anchor="ctr" anchorCtr="0">
            <a:noAutofit/>
          </a:bodyPr>
          <a:lstStyle/>
          <a:p>
            <a:pPr marL="228600" marR="0" lvl="0" indent="-139700" algn="l" rtl="0">
              <a:lnSpc>
                <a:spcPct val="100000"/>
              </a:lnSpc>
              <a:spcBef>
                <a:spcPts val="0"/>
              </a:spcBef>
              <a:spcAft>
                <a:spcPts val="0"/>
              </a:spcAft>
              <a:buClr>
                <a:srgbClr val="FFFFFF"/>
              </a:buClr>
              <a:buSzPts val="1400"/>
              <a:buFont typeface="Helvetica Neue Light"/>
              <a:buNone/>
            </a:pPr>
            <a:endParaRPr sz="1900" b="0" i="0" u="none" strike="noStrike" cap="none">
              <a:solidFill>
                <a:srgbClr val="FFFFFF"/>
              </a:solidFill>
              <a:latin typeface="Helvetica Neue Light"/>
              <a:ea typeface="Helvetica Neue Light"/>
              <a:cs typeface="Helvetica Neue Light"/>
              <a:sym typeface="Helvetica Neue Light"/>
            </a:endParaRPr>
          </a:p>
        </p:txBody>
      </p:sp>
      <p:pic>
        <p:nvPicPr>
          <p:cNvPr id="312" name="Google Shape;312;p64"/>
          <p:cNvPicPr preferRelativeResize="0"/>
          <p:nvPr/>
        </p:nvPicPr>
        <p:blipFill rotWithShape="1">
          <a:blip r:embed="rId3">
            <a:alphaModFix/>
          </a:blip>
          <a:srcRect/>
          <a:stretch/>
        </p:blipFill>
        <p:spPr>
          <a:xfrm>
            <a:off x="770124" y="89087"/>
            <a:ext cx="7701523" cy="4889947"/>
          </a:xfrm>
          <a:prstGeom prst="rect">
            <a:avLst/>
          </a:prstGeom>
          <a:noFill/>
          <a:ln>
            <a:noFill/>
          </a:ln>
        </p:spPr>
      </p:pic>
      <p:pic>
        <p:nvPicPr>
          <p:cNvPr id="313" name="Google Shape;313;p64" descr="Image"/>
          <p:cNvPicPr preferRelativeResize="0"/>
          <p:nvPr/>
        </p:nvPicPr>
        <p:blipFill rotWithShape="1">
          <a:blip r:embed="rId4">
            <a:alphaModFix/>
          </a:blip>
          <a:srcRect/>
          <a:stretch/>
        </p:blipFill>
        <p:spPr>
          <a:xfrm>
            <a:off x="-459410" y="3628725"/>
            <a:ext cx="3020126" cy="213509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65"/>
          <p:cNvPicPr preferRelativeResize="0"/>
          <p:nvPr/>
        </p:nvPicPr>
        <p:blipFill rotWithShape="1">
          <a:blip r:embed="rId3">
            <a:alphaModFix/>
          </a:blip>
          <a:srcRect/>
          <a:stretch/>
        </p:blipFill>
        <p:spPr>
          <a:xfrm>
            <a:off x="0" y="0"/>
            <a:ext cx="9144000" cy="52070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1797</Words>
  <Application>Microsoft Macintosh PowerPoint</Application>
  <PresentationFormat>On-screen Show (16:9)</PresentationFormat>
  <Paragraphs>206</Paragraphs>
  <Slides>53</Slides>
  <Notes>53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53</vt:i4>
      </vt:variant>
    </vt:vector>
  </HeadingPairs>
  <TitlesOfParts>
    <vt:vector size="61" baseType="lpstr">
      <vt:lpstr>Carme</vt:lpstr>
      <vt:lpstr>Merriweather Sans</vt:lpstr>
      <vt:lpstr>Helvetica Neue</vt:lpstr>
      <vt:lpstr>Helvetica Neue Light</vt:lpstr>
      <vt:lpstr>Gill Sans</vt:lpstr>
      <vt:lpstr>Simple Light</vt:lpstr>
      <vt:lpstr>Office Theme</vt:lpstr>
      <vt:lpstr>Black</vt:lpstr>
      <vt:lpstr>Emerging Media: collecting, preservation and access challenges</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anniversary</vt:lpstr>
      <vt:lpstr>MAIN INGREDIENTS</vt:lpstr>
      <vt:lpstr>STORY</vt:lpstr>
      <vt:lpstr>INTERACTION</vt:lpstr>
      <vt:lpstr> DIGITAL TECHNOLOGY</vt:lpstr>
      <vt:lpstr>CAPTURED REALITY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Breathe  A Ghost Story by Kate Pullinger </vt:lpstr>
      <vt:lpstr>Outline </vt:lpstr>
      <vt:lpstr>UK Non-Print Legal Deposit </vt:lpstr>
      <vt:lpstr>Emerging Formats project </vt:lpstr>
      <vt:lpstr>PowerPoint Presentation</vt:lpstr>
      <vt:lpstr>Observations</vt:lpstr>
      <vt:lpstr>PowerPoint Presentation</vt:lpstr>
      <vt:lpstr>Capturing Breathe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 </vt:lpstr>
      <vt:lpstr>    Thank you!    @caylinssmith, #uknpld   caylin.smith@bl.uk   emerging-formats@bl.uk  </vt:lpstr>
      <vt:lpstr>Panel discussion</vt:lpstr>
      <vt:lpstr>Next steps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Emerging Media: collecting, preservation and access challenges</dc:title>
  <cp:lastModifiedBy>BFI6442 Local User</cp:lastModifiedBy>
  <cp:revision>4</cp:revision>
  <dcterms:modified xsi:type="dcterms:W3CDTF">2018-10-25T05:48:57Z</dcterms:modified>
</cp:coreProperties>
</file>